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1" r:id="rId7"/>
    <p:sldId id="263" r:id="rId8"/>
    <p:sldId id="262" r:id="rId9"/>
    <p:sldId id="264" r:id="rId10"/>
    <p:sldId id="265" r:id="rId11"/>
    <p:sldId id="266" r:id="rId12"/>
    <p:sldId id="268" r:id="rId13"/>
    <p:sldId id="269" r:id="rId14"/>
    <p:sldId id="270" r:id="rId15"/>
    <p:sldId id="271" r:id="rId16"/>
    <p:sldId id="267" r:id="rId17"/>
    <p:sldId id="272"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89" d="100"/>
          <a:sy n="89" d="100"/>
        </p:scale>
        <p:origin x="466"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B61BEF0D-F0BB-DE4B-95CE-6DB70DBA9567}" type="datetimeFigureOut">
              <a:rPr lang="en-US" dirty="0"/>
              <a:pPr/>
              <a:t>5/17/2021</a:t>
            </a:fld>
            <a:endParaRPr lang="en-US" dirty="0"/>
          </a:p>
        </p:txBody>
      </p:sp>
      <p:sp>
        <p:nvSpPr>
          <p:cNvPr id="5" name="Footer Placeholder 4"/>
          <p:cNvSpPr>
            <a:spLocks noGrp="1"/>
          </p:cNvSpPr>
          <p:nvPr>
            <p:ph type="ftr" sz="quarter" idx="11"/>
          </p:nvPr>
        </p:nvSpPr>
        <p:spPr>
          <a:xfrm>
            <a:off x="2692397" y="5037663"/>
            <a:ext cx="5214635" cy="279400"/>
          </a:xfrm>
        </p:spPr>
        <p:txBody>
          <a:bodyPr/>
          <a:lstStyle/>
          <a:p>
            <a:endParaRPr lang="en-US" dirty="0"/>
          </a:p>
        </p:txBody>
      </p:sp>
      <p:sp>
        <p:nvSpPr>
          <p:cNvPr id="6" name="Slide Number Placeholder 5"/>
          <p:cNvSpPr>
            <a:spLocks noGrp="1"/>
          </p:cNvSpPr>
          <p:nvPr>
            <p:ph type="sldNum" sz="quarter" idx="12"/>
          </p:nvPr>
        </p:nvSpPr>
        <p:spPr>
          <a:xfrm>
            <a:off x="8956900" y="5037663"/>
            <a:ext cx="551167" cy="279400"/>
          </a:xfrm>
        </p:spPr>
        <p:txBody>
          <a:bodyPr/>
          <a:lstStyle/>
          <a:p>
            <a:fld id="{D57F1E4F-1CFF-5643-939E-217C01CDF565}" type="slidenum">
              <a:rPr lang="en-US" dirty="0"/>
              <a:pPr/>
              <a:t>‹#›</a:t>
            </a:fld>
            <a:endParaRPr lang="en-US" dirty="0"/>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5/17/2021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5/17/2021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5/17/2021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5/17/2021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smtClean="0"/>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5/17/2021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smtClean="0"/>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5/17/2021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5/17/2021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5/17/2021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2647F38-B617-4D2F-AE0A-013F0C4D2C57}" type="datetimeFigureOut">
              <a:rPr lang="en-US" dirty="0"/>
              <a:t>5/17/2021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97799C9-84D9-46D2-A11E-BCF8A720529D}"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5/17/2021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05BFA754-D5C3-4E66-96A6-867B257F58DC}" type="datetimeFigureOut">
              <a:rPr lang="en-US" dirty="0"/>
              <a:t>5/17/2021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D84065D-F351-4B03-BD91-D8A6B8D4B362}"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5/17/2021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5/17/2021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5/17/2021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5/17/2021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smtClean="0"/>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5/17/2021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5/17/2021</a:t>
            </a:fld>
            <a:endParaRPr lang="en-US" dirty="0"/>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68" r:id="rId2"/>
    <p:sldLayoutId id="2147483651" r:id="rId3"/>
    <p:sldLayoutId id="2147483669"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err="1" smtClean="0">
                <a:latin typeface="Calibri" panose="020F0502020204030204" pitchFamily="34" charset="0"/>
                <a:cs typeface="Calibri" panose="020F0502020204030204" pitchFamily="34" charset="0"/>
              </a:rPr>
              <a:t>Gợi</a:t>
            </a:r>
            <a:r>
              <a:rPr lang="en-US" dirty="0" smtClean="0">
                <a:latin typeface="Calibri" panose="020F0502020204030204" pitchFamily="34" charset="0"/>
                <a:cs typeface="Calibri" panose="020F0502020204030204" pitchFamily="34" charset="0"/>
              </a:rPr>
              <a:t> ý assign Salesman?</a:t>
            </a:r>
            <a:endParaRPr 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63969378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alibri" panose="020F0502020204030204" pitchFamily="34" charset="0"/>
                <a:cs typeface="Calibri" panose="020F0502020204030204" pitchFamily="34" charset="0"/>
              </a:rPr>
              <a:t>B. </a:t>
            </a:r>
            <a:r>
              <a:rPr lang="en-US" dirty="0" err="1" smtClean="0">
                <a:latin typeface="Calibri" panose="020F0502020204030204" pitchFamily="34" charset="0"/>
                <a:cs typeface="Calibri" panose="020F0502020204030204" pitchFamily="34" charset="0"/>
              </a:rPr>
              <a:t>Gợi</a:t>
            </a:r>
            <a:r>
              <a:rPr lang="en-US" dirty="0" smtClean="0">
                <a:latin typeface="Calibri" panose="020F0502020204030204" pitchFamily="34" charset="0"/>
                <a:cs typeface="Calibri" panose="020F0502020204030204" pitchFamily="34" charset="0"/>
              </a:rPr>
              <a:t> ý </a:t>
            </a:r>
            <a:r>
              <a:rPr lang="en-US" dirty="0" err="1" smtClean="0">
                <a:latin typeface="Calibri" panose="020F0502020204030204" pitchFamily="34" charset="0"/>
                <a:cs typeface="Calibri" panose="020F0502020204030204" pitchFamily="34" charset="0"/>
              </a:rPr>
              <a:t>theo</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tiêu</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chí</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nào</a:t>
            </a:r>
            <a:r>
              <a:rPr lang="en-US" dirty="0" smtClean="0">
                <a:latin typeface="Calibri" panose="020F0502020204030204" pitchFamily="34" charset="0"/>
                <a:cs typeface="Calibri" panose="020F0502020204030204" pitchFamily="34" charset="0"/>
              </a:rPr>
              <a:t> ?</a:t>
            </a:r>
            <a:endParaRPr lang="en-US" dirty="0">
              <a:latin typeface="Calibri" panose="020F0502020204030204" pitchFamily="34" charset="0"/>
              <a:cs typeface="Calibri" panose="020F0502020204030204" pitchFamily="34" charset="0"/>
            </a:endParaRPr>
          </a:p>
        </p:txBody>
      </p:sp>
      <p:sp>
        <p:nvSpPr>
          <p:cNvPr id="3" name="Content Placeholder 2"/>
          <p:cNvSpPr>
            <a:spLocks noGrp="1"/>
          </p:cNvSpPr>
          <p:nvPr>
            <p:ph idx="1"/>
          </p:nvPr>
        </p:nvSpPr>
        <p:spPr>
          <a:xfrm>
            <a:off x="1295400" y="2556932"/>
            <a:ext cx="9886405" cy="3318936"/>
          </a:xfrm>
        </p:spPr>
        <p:txBody>
          <a:bodyPr/>
          <a:lstStyle/>
          <a:p>
            <a:pPr marL="0" indent="0">
              <a:buNone/>
            </a:pPr>
            <a:r>
              <a:rPr lang="en-US" b="1" i="1" dirty="0" err="1" smtClean="0">
                <a:latin typeface="Calibri" panose="020F0502020204030204" pitchFamily="34" charset="0"/>
                <a:cs typeface="Calibri" panose="020F0502020204030204" pitchFamily="34" charset="0"/>
              </a:rPr>
              <a:t>Số</a:t>
            </a:r>
            <a:r>
              <a:rPr lang="en-US" b="1" i="1" dirty="0" smtClean="0">
                <a:latin typeface="Calibri" panose="020F0502020204030204" pitchFamily="34" charset="0"/>
                <a:cs typeface="Calibri" panose="020F0502020204030204" pitchFamily="34" charset="0"/>
              </a:rPr>
              <a:t> </a:t>
            </a:r>
            <a:r>
              <a:rPr lang="en-US" b="1" i="1" dirty="0" err="1" smtClean="0">
                <a:latin typeface="Calibri" panose="020F0502020204030204" pitchFamily="34" charset="0"/>
                <a:cs typeface="Calibri" panose="020F0502020204030204" pitchFamily="34" charset="0"/>
              </a:rPr>
              <a:t>lượng</a:t>
            </a:r>
            <a:r>
              <a:rPr lang="en-US" b="1" i="1" dirty="0" smtClean="0">
                <a:latin typeface="Calibri" panose="020F0502020204030204" pitchFamily="34" charset="0"/>
                <a:cs typeface="Calibri" panose="020F0502020204030204" pitchFamily="34" charset="0"/>
              </a:rPr>
              <a:t> </a:t>
            </a:r>
            <a:r>
              <a:rPr lang="en-US" b="1" i="1" dirty="0" err="1" smtClean="0">
                <a:latin typeface="Calibri" panose="020F0502020204030204" pitchFamily="34" charset="0"/>
                <a:cs typeface="Calibri" panose="020F0502020204030204" pitchFamily="34" charset="0"/>
              </a:rPr>
              <a:t>ứng</a:t>
            </a:r>
            <a:r>
              <a:rPr lang="en-US" b="1" i="1" dirty="0" smtClean="0">
                <a:latin typeface="Calibri" panose="020F0502020204030204" pitchFamily="34" charset="0"/>
                <a:cs typeface="Calibri" panose="020F0502020204030204" pitchFamily="34" charset="0"/>
              </a:rPr>
              <a:t> </a:t>
            </a:r>
            <a:r>
              <a:rPr lang="en-US" b="1" i="1" dirty="0" err="1" smtClean="0">
                <a:latin typeface="Calibri" panose="020F0502020204030204" pitchFamily="34" charset="0"/>
                <a:cs typeface="Calibri" panose="020F0502020204030204" pitchFamily="34" charset="0"/>
              </a:rPr>
              <a:t>cử</a:t>
            </a:r>
            <a:r>
              <a:rPr lang="en-US" b="1" i="1" dirty="0" smtClean="0">
                <a:latin typeface="Calibri" panose="020F0502020204030204" pitchFamily="34" charset="0"/>
                <a:cs typeface="Calibri" panose="020F0502020204030204" pitchFamily="34" charset="0"/>
              </a:rPr>
              <a:t> </a:t>
            </a:r>
            <a:r>
              <a:rPr lang="en-US" b="1" i="1" dirty="0" err="1" smtClean="0">
                <a:latin typeface="Calibri" panose="020F0502020204030204" pitchFamily="34" charset="0"/>
                <a:cs typeface="Calibri" panose="020F0502020204030204" pitchFamily="34" charset="0"/>
              </a:rPr>
              <a:t>viên</a:t>
            </a:r>
            <a:r>
              <a:rPr lang="en-US" b="1" i="1" dirty="0" smtClean="0">
                <a:latin typeface="Calibri" panose="020F0502020204030204" pitchFamily="34" charset="0"/>
                <a:cs typeface="Calibri" panose="020F0502020204030204" pitchFamily="34" charset="0"/>
              </a:rPr>
              <a:t> </a:t>
            </a:r>
            <a:r>
              <a:rPr lang="en-US" b="1" i="1" dirty="0" err="1" smtClean="0">
                <a:latin typeface="Calibri" panose="020F0502020204030204" pitchFamily="34" charset="0"/>
                <a:cs typeface="Calibri" panose="020F0502020204030204" pitchFamily="34" charset="0"/>
              </a:rPr>
              <a:t>cho</a:t>
            </a:r>
            <a:r>
              <a:rPr lang="en-US" b="1" i="1" dirty="0" smtClean="0">
                <a:latin typeface="Calibri" panose="020F0502020204030204" pitchFamily="34" charset="0"/>
                <a:cs typeface="Calibri" panose="020F0502020204030204" pitchFamily="34" charset="0"/>
              </a:rPr>
              <a:t> list </a:t>
            </a:r>
            <a:r>
              <a:rPr lang="en-US" b="1" i="1" dirty="0" err="1" smtClean="0">
                <a:latin typeface="Calibri" panose="020F0502020204030204" pitchFamily="34" charset="0"/>
                <a:cs typeface="Calibri" panose="020F0502020204030204" pitchFamily="34" charset="0"/>
              </a:rPr>
              <a:t>gợi</a:t>
            </a:r>
            <a:r>
              <a:rPr lang="en-US" b="1" i="1" dirty="0" smtClean="0">
                <a:latin typeface="Calibri" panose="020F0502020204030204" pitchFamily="34" charset="0"/>
                <a:cs typeface="Calibri" panose="020F0502020204030204" pitchFamily="34" charset="0"/>
              </a:rPr>
              <a:t> ý, </a:t>
            </a:r>
            <a:r>
              <a:rPr lang="en-US" b="1" i="1" dirty="0" err="1" smtClean="0">
                <a:latin typeface="Calibri" panose="020F0502020204030204" pitchFamily="34" charset="0"/>
                <a:cs typeface="Calibri" panose="020F0502020204030204" pitchFamily="34" charset="0"/>
              </a:rPr>
              <a:t>bao</a:t>
            </a:r>
            <a:r>
              <a:rPr lang="en-US" b="1" i="1" dirty="0" smtClean="0">
                <a:latin typeface="Calibri" panose="020F0502020204030204" pitchFamily="34" charset="0"/>
                <a:cs typeface="Calibri" panose="020F0502020204030204" pitchFamily="34" charset="0"/>
              </a:rPr>
              <a:t> </a:t>
            </a:r>
            <a:r>
              <a:rPr lang="en-US" b="1" i="1" dirty="0" err="1" smtClean="0">
                <a:latin typeface="Calibri" panose="020F0502020204030204" pitchFamily="34" charset="0"/>
                <a:cs typeface="Calibri" panose="020F0502020204030204" pitchFamily="34" charset="0"/>
              </a:rPr>
              <a:t>nhiêu</a:t>
            </a:r>
            <a:r>
              <a:rPr lang="en-US" b="1" i="1" dirty="0" smtClean="0">
                <a:latin typeface="Calibri" panose="020F0502020204030204" pitchFamily="34" charset="0"/>
                <a:cs typeface="Calibri" panose="020F0502020204030204" pitchFamily="34" charset="0"/>
              </a:rPr>
              <a:t> </a:t>
            </a:r>
            <a:r>
              <a:rPr lang="en-US" b="1" i="1" dirty="0" err="1" smtClean="0">
                <a:latin typeface="Calibri" panose="020F0502020204030204" pitchFamily="34" charset="0"/>
                <a:cs typeface="Calibri" panose="020F0502020204030204" pitchFamily="34" charset="0"/>
              </a:rPr>
              <a:t>là</a:t>
            </a:r>
            <a:r>
              <a:rPr lang="en-US" b="1" i="1" dirty="0" smtClean="0">
                <a:latin typeface="Calibri" panose="020F0502020204030204" pitchFamily="34" charset="0"/>
                <a:cs typeface="Calibri" panose="020F0502020204030204" pitchFamily="34" charset="0"/>
              </a:rPr>
              <a:t> </a:t>
            </a:r>
            <a:r>
              <a:rPr lang="en-US" b="1" i="1" dirty="0" err="1" smtClean="0">
                <a:latin typeface="Calibri" panose="020F0502020204030204" pitchFamily="34" charset="0"/>
                <a:cs typeface="Calibri" panose="020F0502020204030204" pitchFamily="34" charset="0"/>
              </a:rPr>
              <a:t>cần</a:t>
            </a:r>
            <a:r>
              <a:rPr lang="en-US" b="1" i="1" dirty="0" smtClean="0">
                <a:latin typeface="Calibri" panose="020F0502020204030204" pitchFamily="34" charset="0"/>
                <a:cs typeface="Calibri" panose="020F0502020204030204" pitchFamily="34" charset="0"/>
              </a:rPr>
              <a:t> </a:t>
            </a:r>
            <a:r>
              <a:rPr lang="en-US" b="1" i="1" dirty="0" err="1" smtClean="0">
                <a:latin typeface="Calibri" panose="020F0502020204030204" pitchFamily="34" charset="0"/>
                <a:cs typeface="Calibri" panose="020F0502020204030204" pitchFamily="34" charset="0"/>
              </a:rPr>
              <a:t>thiết</a:t>
            </a:r>
            <a:r>
              <a:rPr lang="en-US" b="1" i="1" dirty="0" smtClean="0">
                <a:latin typeface="Calibri" panose="020F0502020204030204" pitchFamily="34" charset="0"/>
                <a:cs typeface="Calibri" panose="020F0502020204030204" pitchFamily="34" charset="0"/>
              </a:rPr>
              <a:t> ?.</a:t>
            </a:r>
          </a:p>
          <a:p>
            <a:pPr marL="0" indent="0">
              <a:buNone/>
            </a:pPr>
            <a:r>
              <a:rPr lang="en-US" i="1" dirty="0" smtClean="0">
                <a:latin typeface="Calibri" panose="020F0502020204030204" pitchFamily="34" charset="0"/>
                <a:cs typeface="Calibri" panose="020F0502020204030204" pitchFamily="34" charset="0"/>
              </a:rPr>
              <a:t>1. </a:t>
            </a:r>
            <a:r>
              <a:rPr lang="en-US" i="1" dirty="0" err="1" smtClean="0">
                <a:latin typeface="Calibri" panose="020F0502020204030204" pitchFamily="34" charset="0"/>
                <a:cs typeface="Calibri" panose="020F0502020204030204" pitchFamily="34" charset="0"/>
              </a:rPr>
              <a:t>Danh</a:t>
            </a:r>
            <a:r>
              <a:rPr lang="en-US" i="1" dirty="0" smtClean="0">
                <a:latin typeface="Calibri" panose="020F0502020204030204" pitchFamily="34" charset="0"/>
                <a:cs typeface="Calibri" panose="020F0502020204030204" pitchFamily="34" charset="0"/>
              </a:rPr>
              <a:t> </a:t>
            </a:r>
            <a:r>
              <a:rPr lang="en-US" i="1" dirty="0" err="1" smtClean="0">
                <a:latin typeface="Calibri" panose="020F0502020204030204" pitchFamily="34" charset="0"/>
                <a:cs typeface="Calibri" panose="020F0502020204030204" pitchFamily="34" charset="0"/>
              </a:rPr>
              <a:t>sách</a:t>
            </a:r>
            <a:r>
              <a:rPr lang="en-US" i="1" dirty="0" smtClean="0">
                <a:latin typeface="Calibri" panose="020F0502020204030204" pitchFamily="34" charset="0"/>
                <a:cs typeface="Calibri" panose="020F0502020204030204" pitchFamily="34" charset="0"/>
              </a:rPr>
              <a:t> </a:t>
            </a:r>
            <a:r>
              <a:rPr lang="en-US" i="1" dirty="0" err="1">
                <a:latin typeface="Calibri" panose="020F0502020204030204" pitchFamily="34" charset="0"/>
                <a:cs typeface="Calibri" panose="020F0502020204030204" pitchFamily="34" charset="0"/>
              </a:rPr>
              <a:t>t</a:t>
            </a:r>
            <a:r>
              <a:rPr lang="en-US" i="1" dirty="0" err="1" smtClean="0">
                <a:latin typeface="Calibri" panose="020F0502020204030204" pitchFamily="34" charset="0"/>
                <a:cs typeface="Calibri" panose="020F0502020204030204" pitchFamily="34" charset="0"/>
              </a:rPr>
              <a:t>ất</a:t>
            </a:r>
            <a:r>
              <a:rPr lang="en-US" i="1" dirty="0" smtClean="0">
                <a:latin typeface="Calibri" panose="020F0502020204030204" pitchFamily="34" charset="0"/>
                <a:cs typeface="Calibri" panose="020F0502020204030204" pitchFamily="34" charset="0"/>
              </a:rPr>
              <a:t> </a:t>
            </a:r>
            <a:r>
              <a:rPr lang="en-US" i="1" dirty="0" err="1" smtClean="0">
                <a:latin typeface="Calibri" panose="020F0502020204030204" pitchFamily="34" charset="0"/>
                <a:cs typeface="Calibri" panose="020F0502020204030204" pitchFamily="34" charset="0"/>
              </a:rPr>
              <a:t>cả</a:t>
            </a:r>
            <a:r>
              <a:rPr lang="en-US" i="1" dirty="0" smtClean="0">
                <a:latin typeface="Calibri" panose="020F0502020204030204" pitchFamily="34" charset="0"/>
                <a:cs typeface="Calibri" panose="020F0502020204030204" pitchFamily="34" charset="0"/>
              </a:rPr>
              <a:t> Salesman </a:t>
            </a:r>
            <a:r>
              <a:rPr lang="en-US" i="1" dirty="0" err="1" smtClean="0">
                <a:latin typeface="Calibri" panose="020F0502020204030204" pitchFamily="34" charset="0"/>
                <a:cs typeface="Calibri" panose="020F0502020204030204" pitchFamily="34" charset="0"/>
              </a:rPr>
              <a:t>được</a:t>
            </a:r>
            <a:r>
              <a:rPr lang="en-US" i="1" dirty="0" smtClean="0">
                <a:latin typeface="Calibri" panose="020F0502020204030204" pitchFamily="34" charset="0"/>
                <a:cs typeface="Calibri" panose="020F0502020204030204" pitchFamily="34" charset="0"/>
              </a:rPr>
              <a:t> </a:t>
            </a:r>
            <a:r>
              <a:rPr lang="en-US" i="1" dirty="0" err="1" smtClean="0">
                <a:latin typeface="Calibri" panose="020F0502020204030204" pitchFamily="34" charset="0"/>
                <a:cs typeface="Calibri" panose="020F0502020204030204" pitchFamily="34" charset="0"/>
              </a:rPr>
              <a:t>sắp</a:t>
            </a:r>
            <a:r>
              <a:rPr lang="en-US" i="1" dirty="0" smtClean="0">
                <a:latin typeface="Calibri" panose="020F0502020204030204" pitchFamily="34" charset="0"/>
                <a:cs typeface="Calibri" panose="020F0502020204030204" pitchFamily="34" charset="0"/>
              </a:rPr>
              <a:t> </a:t>
            </a:r>
            <a:r>
              <a:rPr lang="en-US" i="1" dirty="0" err="1" smtClean="0">
                <a:latin typeface="Calibri" panose="020F0502020204030204" pitchFamily="34" charset="0"/>
                <a:cs typeface="Calibri" panose="020F0502020204030204" pitchFamily="34" charset="0"/>
              </a:rPr>
              <a:t>xếp</a:t>
            </a:r>
            <a:r>
              <a:rPr lang="en-US" i="1" dirty="0" smtClean="0">
                <a:latin typeface="Calibri" panose="020F0502020204030204" pitchFamily="34" charset="0"/>
                <a:cs typeface="Calibri" panose="020F0502020204030204" pitchFamily="34" charset="0"/>
              </a:rPr>
              <a:t> </a:t>
            </a:r>
            <a:r>
              <a:rPr lang="en-US" i="1" dirty="0" err="1" smtClean="0">
                <a:latin typeface="Calibri" panose="020F0502020204030204" pitchFamily="34" charset="0"/>
                <a:cs typeface="Calibri" panose="020F0502020204030204" pitchFamily="34" charset="0"/>
              </a:rPr>
              <a:t>theo</a:t>
            </a:r>
            <a:r>
              <a:rPr lang="en-US" i="1" dirty="0" smtClean="0">
                <a:latin typeface="Calibri" panose="020F0502020204030204" pitchFamily="34" charset="0"/>
                <a:cs typeface="Calibri" panose="020F0502020204030204" pitchFamily="34" charset="0"/>
              </a:rPr>
              <a:t> </a:t>
            </a:r>
            <a:r>
              <a:rPr lang="en-US" i="1" dirty="0" err="1" smtClean="0">
                <a:latin typeface="Calibri" panose="020F0502020204030204" pitchFamily="34" charset="0"/>
                <a:cs typeface="Calibri" panose="020F0502020204030204" pitchFamily="34" charset="0"/>
              </a:rPr>
              <a:t>độ</a:t>
            </a:r>
            <a:r>
              <a:rPr lang="en-US" i="1" dirty="0" smtClean="0">
                <a:latin typeface="Calibri" panose="020F0502020204030204" pitchFamily="34" charset="0"/>
                <a:cs typeface="Calibri" panose="020F0502020204030204" pitchFamily="34" charset="0"/>
              </a:rPr>
              <a:t> </a:t>
            </a:r>
            <a:r>
              <a:rPr lang="en-US" i="1" dirty="0" err="1" smtClean="0">
                <a:latin typeface="Calibri" panose="020F0502020204030204" pitchFamily="34" charset="0"/>
                <a:cs typeface="Calibri" panose="020F0502020204030204" pitchFamily="34" charset="0"/>
              </a:rPr>
              <a:t>ưu</a:t>
            </a:r>
            <a:r>
              <a:rPr lang="en-US" i="1" dirty="0" smtClean="0">
                <a:latin typeface="Calibri" panose="020F0502020204030204" pitchFamily="34" charset="0"/>
                <a:cs typeface="Calibri" panose="020F0502020204030204" pitchFamily="34" charset="0"/>
              </a:rPr>
              <a:t> </a:t>
            </a:r>
            <a:r>
              <a:rPr lang="en-US" i="1" dirty="0" err="1" smtClean="0">
                <a:latin typeface="Calibri" panose="020F0502020204030204" pitchFamily="34" charset="0"/>
                <a:cs typeface="Calibri" panose="020F0502020204030204" pitchFamily="34" charset="0"/>
              </a:rPr>
              <a:t>tiên</a:t>
            </a:r>
            <a:r>
              <a:rPr lang="en-US" i="1" dirty="0" smtClean="0">
                <a:latin typeface="Calibri" panose="020F0502020204030204" pitchFamily="34" charset="0"/>
                <a:cs typeface="Calibri" panose="020F0502020204030204" pitchFamily="34" charset="0"/>
              </a:rPr>
              <a:t> </a:t>
            </a:r>
            <a:r>
              <a:rPr lang="en-US" i="1" dirty="0" err="1" smtClean="0">
                <a:latin typeface="Calibri" panose="020F0502020204030204" pitchFamily="34" charset="0"/>
                <a:cs typeface="Calibri" panose="020F0502020204030204" pitchFamily="34" charset="0"/>
              </a:rPr>
              <a:t>cao</a:t>
            </a:r>
            <a:r>
              <a:rPr lang="en-US" i="1" dirty="0" smtClean="0">
                <a:latin typeface="Calibri" panose="020F0502020204030204" pitchFamily="34" charset="0"/>
                <a:cs typeface="Calibri" panose="020F0502020204030204" pitchFamily="34" charset="0"/>
              </a:rPr>
              <a:t> </a:t>
            </a:r>
            <a:r>
              <a:rPr lang="en-US" i="1" dirty="0" err="1" smtClean="0">
                <a:latin typeface="Calibri" panose="020F0502020204030204" pitchFamily="34" charset="0"/>
                <a:cs typeface="Calibri" panose="020F0502020204030204" pitchFamily="34" charset="0"/>
              </a:rPr>
              <a:t>đến</a:t>
            </a:r>
            <a:r>
              <a:rPr lang="en-US" i="1" dirty="0" smtClean="0">
                <a:latin typeface="Calibri" panose="020F0502020204030204" pitchFamily="34" charset="0"/>
                <a:cs typeface="Calibri" panose="020F0502020204030204" pitchFamily="34" charset="0"/>
              </a:rPr>
              <a:t> </a:t>
            </a:r>
            <a:r>
              <a:rPr lang="en-US" i="1" dirty="0" err="1" smtClean="0">
                <a:latin typeface="Calibri" panose="020F0502020204030204" pitchFamily="34" charset="0"/>
                <a:cs typeface="Calibri" panose="020F0502020204030204" pitchFamily="34" charset="0"/>
              </a:rPr>
              <a:t>thấp</a:t>
            </a:r>
            <a:r>
              <a:rPr lang="en-US" i="1" dirty="0" smtClean="0">
                <a:latin typeface="Calibri" panose="020F0502020204030204" pitchFamily="34" charset="0"/>
                <a:cs typeface="Calibri" panose="020F0502020204030204" pitchFamily="34" charset="0"/>
              </a:rPr>
              <a:t>?</a:t>
            </a:r>
            <a:endParaRPr lang="en-US" i="1" dirty="0" smtClean="0">
              <a:latin typeface="Calibri" panose="020F0502020204030204" pitchFamily="34" charset="0"/>
              <a:cs typeface="Calibri" panose="020F0502020204030204" pitchFamily="34" charset="0"/>
            </a:endParaRPr>
          </a:p>
          <a:p>
            <a:pPr marL="0" indent="0">
              <a:buNone/>
            </a:pPr>
            <a:r>
              <a:rPr lang="en-US" i="1" dirty="0" smtClean="0">
                <a:latin typeface="Calibri" panose="020F0502020204030204" pitchFamily="34" charset="0"/>
                <a:cs typeface="Calibri" panose="020F0502020204030204" pitchFamily="34" charset="0"/>
              </a:rPr>
              <a:t>2. </a:t>
            </a:r>
            <a:r>
              <a:rPr lang="en-US" i="1" dirty="0" err="1" smtClean="0">
                <a:latin typeface="Calibri" panose="020F0502020204030204" pitchFamily="34" charset="0"/>
                <a:cs typeface="Calibri" panose="020F0502020204030204" pitchFamily="34" charset="0"/>
              </a:rPr>
              <a:t>Danh</a:t>
            </a:r>
            <a:r>
              <a:rPr lang="en-US" i="1" dirty="0" smtClean="0">
                <a:latin typeface="Calibri" panose="020F0502020204030204" pitchFamily="34" charset="0"/>
                <a:cs typeface="Calibri" panose="020F0502020204030204" pitchFamily="34" charset="0"/>
              </a:rPr>
              <a:t> </a:t>
            </a:r>
            <a:r>
              <a:rPr lang="en-US" i="1" dirty="0" err="1" smtClean="0">
                <a:latin typeface="Calibri" panose="020F0502020204030204" pitchFamily="34" charset="0"/>
                <a:cs typeface="Calibri" panose="020F0502020204030204" pitchFamily="34" charset="0"/>
              </a:rPr>
              <a:t>sách</a:t>
            </a:r>
            <a:r>
              <a:rPr lang="en-US" i="1" dirty="0" smtClean="0">
                <a:latin typeface="Calibri" panose="020F0502020204030204" pitchFamily="34" charset="0"/>
                <a:cs typeface="Calibri" panose="020F0502020204030204" pitchFamily="34" charset="0"/>
              </a:rPr>
              <a:t> </a:t>
            </a:r>
            <a:r>
              <a:rPr lang="en-US" i="1" dirty="0" err="1" smtClean="0">
                <a:latin typeface="Calibri" panose="020F0502020204030204" pitchFamily="34" charset="0"/>
                <a:cs typeface="Calibri" panose="020F0502020204030204" pitchFamily="34" charset="0"/>
              </a:rPr>
              <a:t>ứng</a:t>
            </a:r>
            <a:r>
              <a:rPr lang="en-US" i="1" dirty="0" smtClean="0">
                <a:latin typeface="Calibri" panose="020F0502020204030204" pitchFamily="34" charset="0"/>
                <a:cs typeface="Calibri" panose="020F0502020204030204" pitchFamily="34" charset="0"/>
              </a:rPr>
              <a:t> </a:t>
            </a:r>
            <a:r>
              <a:rPr lang="en-US" i="1" dirty="0" err="1" smtClean="0">
                <a:latin typeface="Calibri" panose="020F0502020204030204" pitchFamily="34" charset="0"/>
                <a:cs typeface="Calibri" panose="020F0502020204030204" pitchFamily="34" charset="0"/>
              </a:rPr>
              <a:t>cử</a:t>
            </a:r>
            <a:r>
              <a:rPr lang="en-US" i="1" dirty="0" smtClean="0">
                <a:latin typeface="Calibri" panose="020F0502020204030204" pitchFamily="34" charset="0"/>
                <a:cs typeface="Calibri" panose="020F0502020204030204" pitchFamily="34" charset="0"/>
              </a:rPr>
              <a:t> </a:t>
            </a:r>
            <a:r>
              <a:rPr lang="en-US" i="1" dirty="0" err="1" smtClean="0">
                <a:latin typeface="Calibri" panose="020F0502020204030204" pitchFamily="34" charset="0"/>
                <a:cs typeface="Calibri" panose="020F0502020204030204" pitchFamily="34" charset="0"/>
              </a:rPr>
              <a:t>viên</a:t>
            </a:r>
            <a:r>
              <a:rPr lang="en-US" i="1" dirty="0" smtClean="0">
                <a:latin typeface="Calibri" panose="020F0502020204030204" pitchFamily="34" charset="0"/>
                <a:cs typeface="Calibri" panose="020F0502020204030204" pitchFamily="34" charset="0"/>
              </a:rPr>
              <a:t> 5 -10 </a:t>
            </a:r>
            <a:r>
              <a:rPr lang="en-US" i="1" dirty="0" err="1" smtClean="0">
                <a:latin typeface="Calibri" panose="020F0502020204030204" pitchFamily="34" charset="0"/>
                <a:cs typeface="Calibri" panose="020F0502020204030204" pitchFamily="34" charset="0"/>
              </a:rPr>
              <a:t>người</a:t>
            </a:r>
            <a:r>
              <a:rPr lang="en-US" i="1" dirty="0" smtClean="0">
                <a:latin typeface="Calibri" panose="020F0502020204030204" pitchFamily="34" charset="0"/>
                <a:cs typeface="Calibri" panose="020F0502020204030204" pitchFamily="34" charset="0"/>
              </a:rPr>
              <a:t>? </a:t>
            </a:r>
            <a:endParaRPr lang="en-US" i="1" dirty="0">
              <a:latin typeface="Calibri" panose="020F0502020204030204" pitchFamily="34" charset="0"/>
              <a:cs typeface="Calibri" panose="020F0502020204030204" pitchFamily="34" charset="0"/>
            </a:endParaRPr>
          </a:p>
        </p:txBody>
      </p:sp>
      <p:pic>
        <p:nvPicPr>
          <p:cNvPr id="4" name="Picture 3"/>
          <p:cNvPicPr>
            <a:picLocks noChangeAspect="1"/>
          </p:cNvPicPr>
          <p:nvPr/>
        </p:nvPicPr>
        <p:blipFill>
          <a:blip r:embed="rId2"/>
          <a:stretch>
            <a:fillRect/>
          </a:stretch>
        </p:blipFill>
        <p:spPr>
          <a:xfrm>
            <a:off x="7384868" y="3625791"/>
            <a:ext cx="3000103" cy="2250077"/>
          </a:xfrm>
          <a:prstGeom prst="rect">
            <a:avLst/>
          </a:prstGeom>
        </p:spPr>
      </p:pic>
    </p:spTree>
    <p:extLst>
      <p:ext uri="{BB962C8B-B14F-4D97-AF65-F5344CB8AC3E}">
        <p14:creationId xmlns:p14="http://schemas.microsoft.com/office/powerpoint/2010/main" val="245295975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alibri" panose="020F0502020204030204" pitchFamily="34" charset="0"/>
                <a:cs typeface="Calibri" panose="020F0502020204030204" pitchFamily="34" charset="0"/>
              </a:rPr>
              <a:t>C. </a:t>
            </a:r>
            <a:r>
              <a:rPr lang="en-US" dirty="0" err="1" smtClean="0">
                <a:latin typeface="Calibri" panose="020F0502020204030204" pitchFamily="34" charset="0"/>
                <a:cs typeface="Calibri" panose="020F0502020204030204" pitchFamily="34" charset="0"/>
              </a:rPr>
              <a:t>Cách</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thức</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gợi</a:t>
            </a:r>
            <a:r>
              <a:rPr lang="en-US" dirty="0" smtClean="0">
                <a:latin typeface="Calibri" panose="020F0502020204030204" pitchFamily="34" charset="0"/>
                <a:cs typeface="Calibri" panose="020F0502020204030204" pitchFamily="34" charset="0"/>
              </a:rPr>
              <a:t> ý </a:t>
            </a:r>
            <a:endParaRPr lang="en-US" dirty="0">
              <a:latin typeface="Calibri" panose="020F0502020204030204" pitchFamily="34" charset="0"/>
              <a:cs typeface="Calibri" panose="020F0502020204030204" pitchFamily="34" charset="0"/>
            </a:endParaRPr>
          </a:p>
        </p:txBody>
      </p:sp>
      <p:sp>
        <p:nvSpPr>
          <p:cNvPr id="3" name="Content Placeholder 2"/>
          <p:cNvSpPr>
            <a:spLocks noGrp="1"/>
          </p:cNvSpPr>
          <p:nvPr>
            <p:ph idx="1"/>
          </p:nvPr>
        </p:nvSpPr>
        <p:spPr>
          <a:xfrm>
            <a:off x="1295401" y="2556932"/>
            <a:ext cx="5510348" cy="2955594"/>
          </a:xfrm>
        </p:spPr>
        <p:txBody>
          <a:bodyPr/>
          <a:lstStyle/>
          <a:p>
            <a:pPr marL="0" indent="0">
              <a:buNone/>
            </a:pPr>
            <a:r>
              <a:rPr lang="en-US" b="1" dirty="0" smtClean="0">
                <a:latin typeface="Calibri" panose="020F0502020204030204" pitchFamily="34" charset="0"/>
                <a:cs typeface="Calibri" panose="020F0502020204030204" pitchFamily="34" charset="0"/>
              </a:rPr>
              <a:t>1. </a:t>
            </a:r>
            <a:r>
              <a:rPr lang="en-US" b="1" dirty="0" err="1" smtClean="0">
                <a:latin typeface="Calibri" panose="020F0502020204030204" pitchFamily="34" charset="0"/>
                <a:cs typeface="Calibri" panose="020F0502020204030204" pitchFamily="34" charset="0"/>
              </a:rPr>
              <a:t>Thuật</a:t>
            </a:r>
            <a:r>
              <a:rPr lang="en-US" b="1" dirty="0" smtClean="0">
                <a:latin typeface="Calibri" panose="020F0502020204030204" pitchFamily="34" charset="0"/>
                <a:cs typeface="Calibri" panose="020F0502020204030204" pitchFamily="34" charset="0"/>
              </a:rPr>
              <a:t> </a:t>
            </a:r>
            <a:r>
              <a:rPr lang="en-US" b="1" dirty="0" err="1" smtClean="0">
                <a:latin typeface="Calibri" panose="020F0502020204030204" pitchFamily="34" charset="0"/>
                <a:cs typeface="Calibri" panose="020F0502020204030204" pitchFamily="34" charset="0"/>
              </a:rPr>
              <a:t>toán</a:t>
            </a:r>
            <a:r>
              <a:rPr lang="en-US" b="1" dirty="0" smtClean="0">
                <a:latin typeface="Calibri" panose="020F0502020204030204" pitchFamily="34" charset="0"/>
                <a:cs typeface="Calibri" panose="020F0502020204030204" pitchFamily="34" charset="0"/>
              </a:rPr>
              <a:t> </a:t>
            </a:r>
            <a:r>
              <a:rPr lang="en-US" b="1" dirty="0" err="1" smtClean="0">
                <a:latin typeface="Calibri" panose="020F0502020204030204" pitchFamily="34" charset="0"/>
                <a:cs typeface="Calibri" panose="020F0502020204030204" pitchFamily="34" charset="0"/>
              </a:rPr>
              <a:t>vét</a:t>
            </a:r>
            <a:r>
              <a:rPr lang="en-US" b="1" dirty="0" smtClean="0">
                <a:latin typeface="Calibri" panose="020F0502020204030204" pitchFamily="34" charset="0"/>
                <a:cs typeface="Calibri" panose="020F0502020204030204" pitchFamily="34" charset="0"/>
              </a:rPr>
              <a:t> </a:t>
            </a:r>
            <a:r>
              <a:rPr lang="en-US" b="1" dirty="0" err="1" smtClean="0">
                <a:latin typeface="Calibri" panose="020F0502020204030204" pitchFamily="34" charset="0"/>
                <a:cs typeface="Calibri" panose="020F0502020204030204" pitchFamily="34" charset="0"/>
              </a:rPr>
              <a:t>cạn</a:t>
            </a:r>
            <a:r>
              <a:rPr lang="en-US" b="1" dirty="0" smtClean="0">
                <a:latin typeface="Calibri" panose="020F0502020204030204" pitchFamily="34" charset="0"/>
                <a:cs typeface="Calibri" panose="020F0502020204030204" pitchFamily="34" charset="0"/>
              </a:rPr>
              <a:t>:</a:t>
            </a:r>
          </a:p>
          <a:p>
            <a:r>
              <a:rPr lang="vi-VN" dirty="0">
                <a:latin typeface="Calibri" panose="020F0502020204030204" pitchFamily="34" charset="0"/>
                <a:cs typeface="Calibri" panose="020F0502020204030204" pitchFamily="34" charset="0"/>
              </a:rPr>
              <a:t>Lấy danh sách tất cả người trên map</a:t>
            </a:r>
          </a:p>
          <a:p>
            <a:r>
              <a:rPr lang="vi-VN" dirty="0">
                <a:latin typeface="Calibri" panose="020F0502020204030204" pitchFamily="34" charset="0"/>
                <a:cs typeface="Calibri" panose="020F0502020204030204" pitchFamily="34" charset="0"/>
              </a:rPr>
              <a:t>Tính khoảng cách từ </a:t>
            </a:r>
            <a:r>
              <a:rPr lang="en-US" dirty="0" err="1" smtClean="0">
                <a:latin typeface="Calibri" panose="020F0502020204030204" pitchFamily="34" charset="0"/>
                <a:cs typeface="Calibri" panose="020F0502020204030204" pitchFamily="34" charset="0"/>
              </a:rPr>
              <a:t>mục</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tiêu</a:t>
            </a:r>
            <a:r>
              <a:rPr lang="vi-VN" dirty="0" smtClean="0">
                <a:latin typeface="Calibri" panose="020F0502020204030204" pitchFamily="34" charset="0"/>
                <a:cs typeface="Calibri" panose="020F0502020204030204" pitchFamily="34" charset="0"/>
              </a:rPr>
              <a:t> </a:t>
            </a:r>
            <a:r>
              <a:rPr lang="vi-VN" dirty="0">
                <a:latin typeface="Calibri" panose="020F0502020204030204" pitchFamily="34" charset="0"/>
                <a:cs typeface="Calibri" panose="020F0502020204030204" pitchFamily="34" charset="0"/>
              </a:rPr>
              <a:t>đến tất cả người này</a:t>
            </a:r>
          </a:p>
          <a:p>
            <a:r>
              <a:rPr lang="vi-VN" dirty="0">
                <a:latin typeface="Calibri" panose="020F0502020204030204" pitchFamily="34" charset="0"/>
                <a:cs typeface="Calibri" panose="020F0502020204030204" pitchFamily="34" charset="0"/>
              </a:rPr>
              <a:t>Sắp xếp theo khoảng cách tăng dần</a:t>
            </a:r>
          </a:p>
          <a:p>
            <a:r>
              <a:rPr lang="vi-VN" dirty="0">
                <a:latin typeface="Calibri" panose="020F0502020204030204" pitchFamily="34" charset="0"/>
                <a:cs typeface="Calibri" panose="020F0502020204030204" pitchFamily="34" charset="0"/>
              </a:rPr>
              <a:t>Chọn k người ở gần </a:t>
            </a:r>
            <a:r>
              <a:rPr lang="en-US" dirty="0">
                <a:latin typeface="Calibri" panose="020F0502020204030204" pitchFamily="34" charset="0"/>
                <a:cs typeface="Calibri" panose="020F0502020204030204" pitchFamily="34" charset="0"/>
              </a:rPr>
              <a:t>đ</a:t>
            </a:r>
            <a:r>
              <a:rPr lang="vi-VN" dirty="0" smtClean="0">
                <a:latin typeface="Calibri" panose="020F0502020204030204" pitchFamily="34" charset="0"/>
                <a:cs typeface="Calibri" panose="020F0502020204030204" pitchFamily="34" charset="0"/>
              </a:rPr>
              <a:t>ể </a:t>
            </a:r>
            <a:r>
              <a:rPr lang="vi-VN" dirty="0">
                <a:latin typeface="Calibri" panose="020F0502020204030204" pitchFamily="34" charset="0"/>
                <a:cs typeface="Calibri" panose="020F0502020204030204" pitchFamily="34" charset="0"/>
              </a:rPr>
              <a:t>tính khoảng </a:t>
            </a:r>
            <a:r>
              <a:rPr lang="vi-VN" dirty="0" smtClean="0">
                <a:latin typeface="Calibri" panose="020F0502020204030204" pitchFamily="34" charset="0"/>
                <a:cs typeface="Calibri" panose="020F0502020204030204" pitchFamily="34" charset="0"/>
              </a:rPr>
              <a:t>cách</a:t>
            </a:r>
            <a:endParaRPr lang="vi-VN" dirty="0">
              <a:latin typeface="Calibri" panose="020F0502020204030204" pitchFamily="34" charset="0"/>
              <a:cs typeface="Calibri" panose="020F0502020204030204" pitchFamily="34" charset="0"/>
            </a:endParaRPr>
          </a:p>
        </p:txBody>
      </p:sp>
      <p:pic>
        <p:nvPicPr>
          <p:cNvPr id="4" name="Picture 3"/>
          <p:cNvPicPr>
            <a:picLocks noChangeAspect="1"/>
          </p:cNvPicPr>
          <p:nvPr/>
        </p:nvPicPr>
        <p:blipFill>
          <a:blip r:embed="rId2"/>
          <a:stretch>
            <a:fillRect/>
          </a:stretch>
        </p:blipFill>
        <p:spPr>
          <a:xfrm>
            <a:off x="6989135" y="2556932"/>
            <a:ext cx="3907463" cy="2197948"/>
          </a:xfrm>
          <a:prstGeom prst="rect">
            <a:avLst/>
          </a:prstGeom>
        </p:spPr>
      </p:pic>
    </p:spTree>
    <p:extLst>
      <p:ext uri="{BB962C8B-B14F-4D97-AF65-F5344CB8AC3E}">
        <p14:creationId xmlns:p14="http://schemas.microsoft.com/office/powerpoint/2010/main" val="83054025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alibri" panose="020F0502020204030204" pitchFamily="34" charset="0"/>
                <a:cs typeface="Calibri" panose="020F0502020204030204" pitchFamily="34" charset="0"/>
              </a:rPr>
              <a:t>C. </a:t>
            </a:r>
            <a:r>
              <a:rPr lang="en-US" dirty="0" err="1" smtClean="0">
                <a:latin typeface="Calibri" panose="020F0502020204030204" pitchFamily="34" charset="0"/>
                <a:cs typeface="Calibri" panose="020F0502020204030204" pitchFamily="34" charset="0"/>
              </a:rPr>
              <a:t>Cách</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thức</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gợi</a:t>
            </a:r>
            <a:r>
              <a:rPr lang="en-US" dirty="0" smtClean="0">
                <a:latin typeface="Calibri" panose="020F0502020204030204" pitchFamily="34" charset="0"/>
                <a:cs typeface="Calibri" panose="020F0502020204030204" pitchFamily="34" charset="0"/>
              </a:rPr>
              <a:t> ý </a:t>
            </a:r>
            <a:endParaRPr lang="en-US" dirty="0">
              <a:latin typeface="Calibri" panose="020F0502020204030204" pitchFamily="34" charset="0"/>
              <a:cs typeface="Calibri" panose="020F0502020204030204" pitchFamily="34" charset="0"/>
            </a:endParaRPr>
          </a:p>
        </p:txBody>
      </p:sp>
      <p:sp>
        <p:nvSpPr>
          <p:cNvPr id="3" name="Content Placeholder 2"/>
          <p:cNvSpPr>
            <a:spLocks noGrp="1"/>
          </p:cNvSpPr>
          <p:nvPr>
            <p:ph idx="1"/>
          </p:nvPr>
        </p:nvSpPr>
        <p:spPr>
          <a:xfrm>
            <a:off x="1295401" y="2556932"/>
            <a:ext cx="9742714" cy="1570931"/>
          </a:xfrm>
        </p:spPr>
        <p:txBody>
          <a:bodyPr>
            <a:normAutofit lnSpcReduction="10000"/>
          </a:bodyPr>
          <a:lstStyle/>
          <a:p>
            <a:pPr marL="0" indent="0">
              <a:buNone/>
            </a:pPr>
            <a:r>
              <a:rPr lang="en-US" b="1" dirty="0" smtClean="0">
                <a:latin typeface="Calibri" panose="020F0502020204030204" pitchFamily="34" charset="0"/>
                <a:cs typeface="Calibri" panose="020F0502020204030204" pitchFamily="34" charset="0"/>
              </a:rPr>
              <a:t>1. </a:t>
            </a:r>
            <a:r>
              <a:rPr lang="en-US" b="1" dirty="0" err="1" smtClean="0">
                <a:latin typeface="Calibri" panose="020F0502020204030204" pitchFamily="34" charset="0"/>
                <a:cs typeface="Calibri" panose="020F0502020204030204" pitchFamily="34" charset="0"/>
              </a:rPr>
              <a:t>Thuật</a:t>
            </a:r>
            <a:r>
              <a:rPr lang="en-US" b="1" dirty="0" smtClean="0">
                <a:latin typeface="Calibri" panose="020F0502020204030204" pitchFamily="34" charset="0"/>
                <a:cs typeface="Calibri" panose="020F0502020204030204" pitchFamily="34" charset="0"/>
              </a:rPr>
              <a:t> </a:t>
            </a:r>
            <a:r>
              <a:rPr lang="en-US" b="1" dirty="0" err="1" smtClean="0">
                <a:latin typeface="Calibri" panose="020F0502020204030204" pitchFamily="34" charset="0"/>
                <a:cs typeface="Calibri" panose="020F0502020204030204" pitchFamily="34" charset="0"/>
              </a:rPr>
              <a:t>toán</a:t>
            </a:r>
            <a:r>
              <a:rPr lang="en-US" b="1" dirty="0" smtClean="0">
                <a:latin typeface="Calibri" panose="020F0502020204030204" pitchFamily="34" charset="0"/>
                <a:cs typeface="Calibri" panose="020F0502020204030204" pitchFamily="34" charset="0"/>
              </a:rPr>
              <a:t> </a:t>
            </a:r>
            <a:r>
              <a:rPr lang="en-US" b="1" dirty="0" err="1" smtClean="0">
                <a:latin typeface="Calibri" panose="020F0502020204030204" pitchFamily="34" charset="0"/>
                <a:cs typeface="Calibri" panose="020F0502020204030204" pitchFamily="34" charset="0"/>
              </a:rPr>
              <a:t>vét</a:t>
            </a:r>
            <a:r>
              <a:rPr lang="en-US" b="1" dirty="0" smtClean="0">
                <a:latin typeface="Calibri" panose="020F0502020204030204" pitchFamily="34" charset="0"/>
                <a:cs typeface="Calibri" panose="020F0502020204030204" pitchFamily="34" charset="0"/>
              </a:rPr>
              <a:t> </a:t>
            </a:r>
            <a:r>
              <a:rPr lang="en-US" b="1" dirty="0" err="1" smtClean="0">
                <a:latin typeface="Calibri" panose="020F0502020204030204" pitchFamily="34" charset="0"/>
                <a:cs typeface="Calibri" panose="020F0502020204030204" pitchFamily="34" charset="0"/>
              </a:rPr>
              <a:t>cạn</a:t>
            </a:r>
            <a:r>
              <a:rPr lang="en-US" b="1" dirty="0" smtClean="0">
                <a:latin typeface="Calibri" panose="020F0502020204030204" pitchFamily="34" charset="0"/>
                <a:cs typeface="Calibri" panose="020F0502020204030204" pitchFamily="34" charset="0"/>
              </a:rPr>
              <a:t>?</a:t>
            </a:r>
            <a:endParaRPr lang="en-US" b="1" dirty="0" smtClean="0">
              <a:latin typeface="Calibri" panose="020F0502020204030204" pitchFamily="34" charset="0"/>
              <a:cs typeface="Calibri" panose="020F0502020204030204" pitchFamily="34" charset="0"/>
            </a:endParaRPr>
          </a:p>
          <a:p>
            <a:pPr marL="0" indent="0">
              <a:buNone/>
            </a:pPr>
            <a:r>
              <a:rPr lang="en-US" b="1" dirty="0" smtClean="0">
                <a:latin typeface="Calibri" panose="020F0502020204030204" pitchFamily="34" charset="0"/>
                <a:cs typeface="Calibri" panose="020F0502020204030204" pitchFamily="34" charset="0"/>
              </a:rPr>
              <a:t> </a:t>
            </a:r>
            <a:r>
              <a:rPr lang="en-US" b="1" u="sng" dirty="0" smtClean="0">
                <a:latin typeface="Calibri" panose="020F0502020204030204" pitchFamily="34" charset="0"/>
                <a:cs typeface="Calibri" panose="020F0502020204030204" pitchFamily="34" charset="0"/>
              </a:rPr>
              <a:t>- </a:t>
            </a:r>
            <a:r>
              <a:rPr lang="en-US" b="1" u="sng" dirty="0" err="1" smtClean="0">
                <a:latin typeface="Calibri" panose="020F0502020204030204" pitchFamily="34" charset="0"/>
                <a:cs typeface="Calibri" panose="020F0502020204030204" pitchFamily="34" charset="0"/>
              </a:rPr>
              <a:t>Khuyết</a:t>
            </a:r>
            <a:r>
              <a:rPr lang="en-US" b="1" u="sng" dirty="0" smtClean="0">
                <a:latin typeface="Calibri" panose="020F0502020204030204" pitchFamily="34" charset="0"/>
                <a:cs typeface="Calibri" panose="020F0502020204030204" pitchFamily="34" charset="0"/>
              </a:rPr>
              <a:t> </a:t>
            </a:r>
            <a:r>
              <a:rPr lang="en-US" b="1" u="sng" dirty="0" err="1" smtClean="0">
                <a:latin typeface="Calibri" panose="020F0502020204030204" pitchFamily="34" charset="0"/>
                <a:cs typeface="Calibri" panose="020F0502020204030204" pitchFamily="34" charset="0"/>
              </a:rPr>
              <a:t>điểm</a:t>
            </a:r>
            <a:r>
              <a:rPr lang="en-US" b="1" u="sng" dirty="0" smtClean="0">
                <a:latin typeface="Calibri" panose="020F0502020204030204" pitchFamily="34" charset="0"/>
                <a:cs typeface="Calibri" panose="020F0502020204030204" pitchFamily="34" charset="0"/>
              </a:rPr>
              <a:t> </a:t>
            </a:r>
            <a:r>
              <a:rPr lang="en-US" b="1" dirty="0" smtClean="0">
                <a:latin typeface="Calibri" panose="020F0502020204030204" pitchFamily="34" charset="0"/>
                <a:cs typeface="Calibri" panose="020F0502020204030204" pitchFamily="34" charset="0"/>
              </a:rPr>
              <a:t>: </a:t>
            </a:r>
            <a:r>
              <a:rPr lang="vi-VN" dirty="0" smtClean="0">
                <a:latin typeface="Calibri" panose="020F0502020204030204" pitchFamily="34" charset="0"/>
                <a:cs typeface="Calibri" panose="020F0502020204030204" pitchFamily="34" charset="0"/>
              </a:rPr>
              <a:t>Thuật </a:t>
            </a:r>
            <a:r>
              <a:rPr lang="vi-VN" dirty="0">
                <a:latin typeface="Calibri" panose="020F0502020204030204" pitchFamily="34" charset="0"/>
                <a:cs typeface="Calibri" panose="020F0502020204030204" pitchFamily="34" charset="0"/>
              </a:rPr>
              <a:t>toán này chỉ có thể áp dụng cho quy mô nhỏ, khi số lượng user vượt 1000 thì bạn nên dùng cách khác do tốc độ chạy thuật toán sẽ chậm đi thấy rõ.</a:t>
            </a:r>
            <a:endParaRPr lang="en-US" b="1" dirty="0" smtClean="0">
              <a:latin typeface="Calibri" panose="020F0502020204030204" pitchFamily="34" charset="0"/>
              <a:cs typeface="Calibri" panose="020F0502020204030204" pitchFamily="34" charset="0"/>
            </a:endParaRPr>
          </a:p>
        </p:txBody>
      </p:sp>
      <p:pic>
        <p:nvPicPr>
          <p:cNvPr id="4098" name="Picture 2" descr="Disadvantages of IoT – kherringttongros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5175" y="3866606"/>
            <a:ext cx="2182676" cy="21826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375272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alibri" panose="020F0502020204030204" pitchFamily="34" charset="0"/>
                <a:cs typeface="Calibri" panose="020F0502020204030204" pitchFamily="34" charset="0"/>
              </a:rPr>
              <a:t>C. </a:t>
            </a:r>
            <a:r>
              <a:rPr lang="en-US" dirty="0" err="1" smtClean="0">
                <a:latin typeface="Calibri" panose="020F0502020204030204" pitchFamily="34" charset="0"/>
                <a:cs typeface="Calibri" panose="020F0502020204030204" pitchFamily="34" charset="0"/>
              </a:rPr>
              <a:t>Cách</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thức</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gợi</a:t>
            </a:r>
            <a:r>
              <a:rPr lang="en-US" dirty="0" smtClean="0">
                <a:latin typeface="Calibri" panose="020F0502020204030204" pitchFamily="34" charset="0"/>
                <a:cs typeface="Calibri" panose="020F0502020204030204" pitchFamily="34" charset="0"/>
              </a:rPr>
              <a:t> ý </a:t>
            </a:r>
            <a:endParaRPr lang="en-US" dirty="0">
              <a:latin typeface="Calibri" panose="020F0502020204030204" pitchFamily="34" charset="0"/>
              <a:cs typeface="Calibri" panose="020F0502020204030204" pitchFamily="34" charset="0"/>
            </a:endParaRPr>
          </a:p>
        </p:txBody>
      </p:sp>
      <p:sp>
        <p:nvSpPr>
          <p:cNvPr id="3" name="Content Placeholder 2"/>
          <p:cNvSpPr>
            <a:spLocks noGrp="1"/>
          </p:cNvSpPr>
          <p:nvPr>
            <p:ph idx="1"/>
          </p:nvPr>
        </p:nvSpPr>
        <p:spPr>
          <a:xfrm>
            <a:off x="992777" y="2556932"/>
            <a:ext cx="7106194" cy="3830805"/>
          </a:xfrm>
        </p:spPr>
        <p:txBody>
          <a:bodyPr>
            <a:noAutofit/>
          </a:bodyPr>
          <a:lstStyle/>
          <a:p>
            <a:pPr marL="0" indent="0">
              <a:buNone/>
            </a:pPr>
            <a:r>
              <a:rPr lang="en-US" sz="2600" b="1" dirty="0" smtClean="0">
                <a:latin typeface="Calibri" panose="020F0502020204030204" pitchFamily="34" charset="0"/>
                <a:cs typeface="Calibri" panose="020F0502020204030204" pitchFamily="34" charset="0"/>
              </a:rPr>
              <a:t>2. </a:t>
            </a:r>
            <a:r>
              <a:rPr lang="en-US" sz="2600" b="1" dirty="0" err="1" smtClean="0">
                <a:latin typeface="Calibri" panose="020F0502020204030204" pitchFamily="34" charset="0"/>
                <a:cs typeface="Calibri" panose="020F0502020204030204" pitchFamily="34" charset="0"/>
              </a:rPr>
              <a:t>Tìm</a:t>
            </a:r>
            <a:r>
              <a:rPr lang="en-US" sz="2600" b="1" dirty="0" smtClean="0">
                <a:latin typeface="Calibri" panose="020F0502020204030204" pitchFamily="34" charset="0"/>
                <a:cs typeface="Calibri" panose="020F0502020204030204" pitchFamily="34" charset="0"/>
              </a:rPr>
              <a:t> </a:t>
            </a:r>
            <a:r>
              <a:rPr lang="en-US" sz="2600" b="1" dirty="0" err="1" smtClean="0">
                <a:latin typeface="Calibri" panose="020F0502020204030204" pitchFamily="34" charset="0"/>
                <a:cs typeface="Calibri" panose="020F0502020204030204" pitchFamily="34" charset="0"/>
              </a:rPr>
              <a:t>gần</a:t>
            </a:r>
            <a:r>
              <a:rPr lang="en-US" sz="2600" b="1" dirty="0" smtClean="0">
                <a:latin typeface="Calibri" panose="020F0502020204030204" pitchFamily="34" charset="0"/>
                <a:cs typeface="Calibri" panose="020F0502020204030204" pitchFamily="34" charset="0"/>
              </a:rPr>
              <a:t> </a:t>
            </a:r>
            <a:r>
              <a:rPr lang="en-US" sz="2600" b="1" dirty="0" err="1" smtClean="0">
                <a:latin typeface="Calibri" panose="020F0502020204030204" pitchFamily="34" charset="0"/>
                <a:cs typeface="Calibri" panose="020F0502020204030204" pitchFamily="34" charset="0"/>
              </a:rPr>
              <a:t>đúng</a:t>
            </a:r>
            <a:endParaRPr lang="en-US" b="1" dirty="0" smtClean="0">
              <a:latin typeface="Calibri" panose="020F0502020204030204" pitchFamily="34" charset="0"/>
              <a:cs typeface="Calibri" panose="020F0502020204030204" pitchFamily="34" charset="0"/>
            </a:endParaRPr>
          </a:p>
          <a:p>
            <a:r>
              <a:rPr lang="en-US" sz="2200" dirty="0" smtClean="0">
                <a:latin typeface="Calibri" panose="020F0502020204030204" pitchFamily="34" charset="0"/>
                <a:cs typeface="Calibri" panose="020F0502020204030204" pitchFamily="34" charset="0"/>
              </a:rPr>
              <a:t>Theo q</a:t>
            </a:r>
            <a:r>
              <a:rPr lang="vi-VN" sz="2200" dirty="0" smtClean="0">
                <a:latin typeface="Calibri" panose="020F0502020204030204" pitchFamily="34" charset="0"/>
                <a:cs typeface="Calibri" panose="020F0502020204030204" pitchFamily="34" charset="0"/>
              </a:rPr>
              <a:t>uy tắc </a:t>
            </a:r>
            <a:r>
              <a:rPr lang="vi-VN" sz="2200" dirty="0">
                <a:latin typeface="Calibri" panose="020F0502020204030204" pitchFamily="34" charset="0"/>
                <a:cs typeface="Calibri" panose="020F0502020204030204" pitchFamily="34" charset="0"/>
              </a:rPr>
              <a:t>“Thà chọn cách giải gần đúng mà thời gian thực hiện nhanh còn hơn cách giải chính xác mà thời gian lâu</a:t>
            </a:r>
            <a:r>
              <a:rPr lang="vi-VN" sz="2200" dirty="0" smtClean="0">
                <a:latin typeface="Calibri" panose="020F0502020204030204" pitchFamily="34" charset="0"/>
                <a:cs typeface="Calibri" panose="020F0502020204030204" pitchFamily="34" charset="0"/>
              </a:rPr>
              <a:t>”.</a:t>
            </a:r>
            <a:endParaRPr lang="en-US" sz="2200" dirty="0" smtClean="0">
              <a:latin typeface="Calibri" panose="020F0502020204030204" pitchFamily="34" charset="0"/>
              <a:cs typeface="Calibri" panose="020F0502020204030204" pitchFamily="34" charset="0"/>
            </a:endParaRPr>
          </a:p>
          <a:p>
            <a:r>
              <a:rPr lang="en-US" sz="2200" dirty="0" err="1" smtClean="0">
                <a:latin typeface="Calibri" panose="020F0502020204030204" pitchFamily="34" charset="0"/>
                <a:cs typeface="Calibri" panose="020F0502020204030204" pitchFamily="34" charset="0"/>
              </a:rPr>
              <a:t>Thuật</a:t>
            </a:r>
            <a:r>
              <a:rPr lang="en-US" sz="2200" dirty="0" smtClean="0">
                <a:latin typeface="Calibri" panose="020F0502020204030204" pitchFamily="34" charset="0"/>
                <a:cs typeface="Calibri" panose="020F0502020204030204" pitchFamily="34" charset="0"/>
              </a:rPr>
              <a:t> </a:t>
            </a:r>
            <a:r>
              <a:rPr lang="en-US" sz="2200" dirty="0" err="1">
                <a:latin typeface="Calibri" panose="020F0502020204030204" pitchFamily="34" charset="0"/>
                <a:cs typeface="Calibri" panose="020F0502020204030204" pitchFamily="34" charset="0"/>
              </a:rPr>
              <a:t>toán</a:t>
            </a:r>
            <a:r>
              <a:rPr lang="en-US" sz="2200" dirty="0">
                <a:latin typeface="Calibri" panose="020F0502020204030204" pitchFamily="34" charset="0"/>
                <a:cs typeface="Calibri" panose="020F0502020204030204" pitchFamily="34" charset="0"/>
              </a:rPr>
              <a:t> “</a:t>
            </a:r>
            <a:r>
              <a:rPr lang="en-US" sz="2200" b="1" dirty="0" err="1">
                <a:latin typeface="Calibri" panose="020F0502020204030204" pitchFamily="34" charset="0"/>
                <a:cs typeface="Calibri" panose="020F0502020204030204" pitchFamily="34" charset="0"/>
              </a:rPr>
              <a:t>Vét</a:t>
            </a:r>
            <a:r>
              <a:rPr lang="en-US" sz="2200" b="1" dirty="0">
                <a:latin typeface="Calibri" panose="020F0502020204030204" pitchFamily="34" charset="0"/>
                <a:cs typeface="Calibri" panose="020F0502020204030204" pitchFamily="34" charset="0"/>
              </a:rPr>
              <a:t> </a:t>
            </a:r>
            <a:r>
              <a:rPr lang="en-US" sz="2200" b="1" dirty="0" err="1">
                <a:latin typeface="Calibri" panose="020F0502020204030204" pitchFamily="34" charset="0"/>
                <a:cs typeface="Calibri" panose="020F0502020204030204" pitchFamily="34" charset="0"/>
              </a:rPr>
              <a:t>cạn</a:t>
            </a:r>
            <a:r>
              <a:rPr lang="en-US" sz="2200" dirty="0">
                <a:latin typeface="Calibri" panose="020F0502020204030204" pitchFamily="34" charset="0"/>
                <a:cs typeface="Calibri" panose="020F0502020204030204" pitchFamily="34" charset="0"/>
              </a:rPr>
              <a:t>” </a:t>
            </a:r>
            <a:r>
              <a:rPr lang="en-US" sz="2200" dirty="0" err="1">
                <a:latin typeface="Calibri" panose="020F0502020204030204" pitchFamily="34" charset="0"/>
                <a:cs typeface="Calibri" panose="020F0502020204030204" pitchFamily="34" charset="0"/>
              </a:rPr>
              <a:t>là</a:t>
            </a:r>
            <a:r>
              <a:rPr lang="en-US" sz="2200" dirty="0">
                <a:latin typeface="Calibri" panose="020F0502020204030204" pitchFamily="34" charset="0"/>
                <a:cs typeface="Calibri" panose="020F0502020204030204" pitchFamily="34" charset="0"/>
              </a:rPr>
              <a:t> </a:t>
            </a:r>
            <a:r>
              <a:rPr lang="en-US" sz="2200" dirty="0" err="1">
                <a:latin typeface="Calibri" panose="020F0502020204030204" pitchFamily="34" charset="0"/>
                <a:cs typeface="Calibri" panose="020F0502020204030204" pitchFamily="34" charset="0"/>
              </a:rPr>
              <a:t>thuật</a:t>
            </a:r>
            <a:r>
              <a:rPr lang="en-US" sz="2200" dirty="0">
                <a:latin typeface="Calibri" panose="020F0502020204030204" pitchFamily="34" charset="0"/>
                <a:cs typeface="Calibri" panose="020F0502020204030204" pitchFamily="34" charset="0"/>
              </a:rPr>
              <a:t> </a:t>
            </a:r>
            <a:r>
              <a:rPr lang="en-US" sz="2200" dirty="0" err="1">
                <a:latin typeface="Calibri" panose="020F0502020204030204" pitchFamily="34" charset="0"/>
                <a:cs typeface="Calibri" panose="020F0502020204030204" pitchFamily="34" charset="0"/>
              </a:rPr>
              <a:t>toán</a:t>
            </a:r>
            <a:r>
              <a:rPr lang="en-US" sz="2200" dirty="0">
                <a:latin typeface="Calibri" panose="020F0502020204030204" pitchFamily="34" charset="0"/>
                <a:cs typeface="Calibri" panose="020F0502020204030204" pitchFamily="34" charset="0"/>
              </a:rPr>
              <a:t> </a:t>
            </a:r>
            <a:r>
              <a:rPr lang="en-US" sz="2200" dirty="0" err="1">
                <a:latin typeface="Calibri" panose="020F0502020204030204" pitchFamily="34" charset="0"/>
                <a:cs typeface="Calibri" panose="020F0502020204030204" pitchFamily="34" charset="0"/>
              </a:rPr>
              <a:t>tìm</a:t>
            </a:r>
            <a:r>
              <a:rPr lang="en-US" sz="2200" dirty="0">
                <a:latin typeface="Calibri" panose="020F0502020204030204" pitchFamily="34" charset="0"/>
                <a:cs typeface="Calibri" panose="020F0502020204030204" pitchFamily="34" charset="0"/>
              </a:rPr>
              <a:t> </a:t>
            </a:r>
            <a:r>
              <a:rPr lang="en-US" sz="2200" dirty="0" err="1">
                <a:latin typeface="Calibri" panose="020F0502020204030204" pitchFamily="34" charset="0"/>
                <a:cs typeface="Calibri" panose="020F0502020204030204" pitchFamily="34" charset="0"/>
              </a:rPr>
              <a:t>chính</a:t>
            </a:r>
            <a:r>
              <a:rPr lang="en-US" sz="2200" dirty="0">
                <a:latin typeface="Calibri" panose="020F0502020204030204" pitchFamily="34" charset="0"/>
                <a:cs typeface="Calibri" panose="020F0502020204030204" pitchFamily="34" charset="0"/>
              </a:rPr>
              <a:t> </a:t>
            </a:r>
            <a:r>
              <a:rPr lang="en-US" sz="2200" dirty="0" err="1">
                <a:latin typeface="Calibri" panose="020F0502020204030204" pitchFamily="34" charset="0"/>
                <a:cs typeface="Calibri" panose="020F0502020204030204" pitchFamily="34" charset="0"/>
              </a:rPr>
              <a:t>xác</a:t>
            </a:r>
            <a:r>
              <a:rPr lang="en-US" sz="2200" dirty="0">
                <a:latin typeface="Calibri" panose="020F0502020204030204" pitchFamily="34" charset="0"/>
                <a:cs typeface="Calibri" panose="020F0502020204030204" pitchFamily="34" charset="0"/>
              </a:rPr>
              <a:t> — aka </a:t>
            </a:r>
            <a:r>
              <a:rPr lang="en-US" sz="2200" b="1" dirty="0" err="1" smtClean="0">
                <a:latin typeface="Calibri" panose="020F0502020204030204" pitchFamily="34" charset="0"/>
                <a:cs typeface="Calibri" panose="020F0502020204030204" pitchFamily="34" charset="0"/>
              </a:rPr>
              <a:t>chậm</a:t>
            </a:r>
            <a:r>
              <a:rPr lang="en-US" sz="2200" dirty="0" smtClean="0">
                <a:latin typeface="Calibri" panose="020F0502020204030204" pitchFamily="34" charset="0"/>
                <a:cs typeface="Calibri" panose="020F0502020204030204" pitchFamily="34" charset="0"/>
              </a:rPr>
              <a:t>.</a:t>
            </a:r>
          </a:p>
          <a:p>
            <a:pPr marL="0" indent="0">
              <a:buNone/>
            </a:pPr>
            <a:r>
              <a:rPr lang="en-US" sz="2200" dirty="0" smtClean="0">
                <a:latin typeface="Calibri" panose="020F0502020204030204" pitchFamily="34" charset="0"/>
                <a:cs typeface="Calibri" panose="020F0502020204030204" pitchFamily="34" charset="0"/>
              </a:rPr>
              <a:t> =&gt; </a:t>
            </a:r>
            <a:r>
              <a:rPr lang="en-US" sz="2200" u="sng" dirty="0" err="1" smtClean="0">
                <a:latin typeface="Calibri" panose="020F0502020204030204" pitchFamily="34" charset="0"/>
                <a:cs typeface="Calibri" panose="020F0502020204030204" pitchFamily="34" charset="0"/>
              </a:rPr>
              <a:t>Cải</a:t>
            </a:r>
            <a:r>
              <a:rPr lang="en-US" sz="2200" u="sng" dirty="0" smtClean="0">
                <a:latin typeface="Calibri" panose="020F0502020204030204" pitchFamily="34" charset="0"/>
                <a:cs typeface="Calibri" panose="020F0502020204030204" pitchFamily="34" charset="0"/>
              </a:rPr>
              <a:t> </a:t>
            </a:r>
            <a:r>
              <a:rPr lang="en-US" sz="2200" u="sng" dirty="0" err="1" smtClean="0">
                <a:latin typeface="Calibri" panose="020F0502020204030204" pitchFamily="34" charset="0"/>
                <a:cs typeface="Calibri" panose="020F0502020204030204" pitchFamily="34" charset="0"/>
              </a:rPr>
              <a:t>tiến</a:t>
            </a:r>
            <a:r>
              <a:rPr lang="en-US" sz="2200" u="sng" dirty="0" smtClean="0">
                <a:latin typeface="Calibri" panose="020F0502020204030204" pitchFamily="34" charset="0"/>
                <a:cs typeface="Calibri" panose="020F0502020204030204" pitchFamily="34" charset="0"/>
              </a:rPr>
              <a:t> </a:t>
            </a:r>
            <a:r>
              <a:rPr lang="en-US" sz="2200" u="sng" dirty="0" err="1" smtClean="0">
                <a:latin typeface="Calibri" panose="020F0502020204030204" pitchFamily="34" charset="0"/>
                <a:cs typeface="Calibri" panose="020F0502020204030204" pitchFamily="34" charset="0"/>
              </a:rPr>
              <a:t>quét</a:t>
            </a:r>
            <a:r>
              <a:rPr lang="en-US" sz="2200" u="sng" dirty="0" smtClean="0">
                <a:latin typeface="Calibri" panose="020F0502020204030204" pitchFamily="34" charset="0"/>
                <a:cs typeface="Calibri" panose="020F0502020204030204" pitchFamily="34" charset="0"/>
              </a:rPr>
              <a:t> </a:t>
            </a:r>
            <a:r>
              <a:rPr lang="en-US" sz="2200" u="sng" dirty="0" err="1" smtClean="0">
                <a:latin typeface="Calibri" panose="020F0502020204030204" pitchFamily="34" charset="0"/>
                <a:cs typeface="Calibri" panose="020F0502020204030204" pitchFamily="34" charset="0"/>
              </a:rPr>
              <a:t>cạn</a:t>
            </a:r>
            <a:r>
              <a:rPr lang="en-US" sz="2200" dirty="0" smtClean="0">
                <a:latin typeface="Calibri" panose="020F0502020204030204" pitchFamily="34" charset="0"/>
                <a:cs typeface="Calibri" panose="020F0502020204030204" pitchFamily="34" charset="0"/>
              </a:rPr>
              <a:t>: T</a:t>
            </a:r>
            <a:r>
              <a:rPr lang="vi-VN" sz="2200" dirty="0" smtClean="0">
                <a:latin typeface="Calibri" panose="020F0502020204030204" pitchFamily="34" charset="0"/>
                <a:cs typeface="Calibri" panose="020F0502020204030204" pitchFamily="34" charset="0"/>
              </a:rPr>
              <a:t>hay </a:t>
            </a:r>
            <a:r>
              <a:rPr lang="vi-VN" sz="2200" dirty="0">
                <a:latin typeface="Calibri" panose="020F0502020204030204" pitchFamily="34" charset="0"/>
                <a:cs typeface="Calibri" panose="020F0502020204030204" pitchFamily="34" charset="0"/>
              </a:rPr>
              <a:t>vì tìm những người ở </a:t>
            </a:r>
            <a:r>
              <a:rPr lang="vi-VN" sz="2200" b="1" dirty="0">
                <a:latin typeface="Calibri" panose="020F0502020204030204" pitchFamily="34" charset="0"/>
                <a:cs typeface="Calibri" panose="020F0502020204030204" pitchFamily="34" charset="0"/>
              </a:rPr>
              <a:t>gần nhất</a:t>
            </a:r>
            <a:r>
              <a:rPr lang="vi-VN" sz="2200" dirty="0">
                <a:latin typeface="Calibri" panose="020F0502020204030204" pitchFamily="34" charset="0"/>
                <a:cs typeface="Calibri" panose="020F0502020204030204" pitchFamily="34" charset="0"/>
              </a:rPr>
              <a:t>, chúng ta sẽ chỉ tìm những người trong </a:t>
            </a:r>
            <a:r>
              <a:rPr lang="vi-VN" sz="2200" b="1" dirty="0">
                <a:latin typeface="Calibri" panose="020F0502020204030204" pitchFamily="34" charset="0"/>
                <a:cs typeface="Calibri" panose="020F0502020204030204" pitchFamily="34" charset="0"/>
              </a:rPr>
              <a:t>phạm vi bán kính x </a:t>
            </a:r>
            <a:r>
              <a:rPr lang="vi-VN" sz="2200" b="1" dirty="0" smtClean="0">
                <a:latin typeface="Calibri" panose="020F0502020204030204" pitchFamily="34" charset="0"/>
                <a:cs typeface="Calibri" panose="020F0502020204030204" pitchFamily="34" charset="0"/>
              </a:rPr>
              <a:t>km</a:t>
            </a:r>
            <a:r>
              <a:rPr lang="en-US" sz="2200" b="1" dirty="0" smtClean="0">
                <a:latin typeface="Calibri" panose="020F0502020204030204" pitchFamily="34" charset="0"/>
                <a:cs typeface="Calibri" panose="020F0502020204030204" pitchFamily="34" charset="0"/>
              </a:rPr>
              <a:t>.</a:t>
            </a:r>
          </a:p>
        </p:txBody>
      </p:sp>
      <p:pic>
        <p:nvPicPr>
          <p:cNvPr id="4" name="Picture 3"/>
          <p:cNvPicPr>
            <a:picLocks noChangeAspect="1"/>
          </p:cNvPicPr>
          <p:nvPr/>
        </p:nvPicPr>
        <p:blipFill>
          <a:blip r:embed="rId2"/>
          <a:stretch>
            <a:fillRect/>
          </a:stretch>
        </p:blipFill>
        <p:spPr>
          <a:xfrm>
            <a:off x="8004947" y="3675501"/>
            <a:ext cx="3438115" cy="2150534"/>
          </a:xfrm>
          <a:prstGeom prst="rect">
            <a:avLst/>
          </a:prstGeom>
        </p:spPr>
      </p:pic>
    </p:spTree>
    <p:extLst>
      <p:ext uri="{BB962C8B-B14F-4D97-AF65-F5344CB8AC3E}">
        <p14:creationId xmlns:p14="http://schemas.microsoft.com/office/powerpoint/2010/main" val="245481174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6786998" y="4349932"/>
            <a:ext cx="4721379" cy="1888552"/>
          </a:xfrm>
          <a:prstGeom prst="rect">
            <a:avLst/>
          </a:prstGeom>
        </p:spPr>
      </p:pic>
      <p:sp>
        <p:nvSpPr>
          <p:cNvPr id="2" name="Title 1"/>
          <p:cNvSpPr>
            <a:spLocks noGrp="1"/>
          </p:cNvSpPr>
          <p:nvPr>
            <p:ph type="title"/>
          </p:nvPr>
        </p:nvSpPr>
        <p:spPr/>
        <p:txBody>
          <a:bodyPr/>
          <a:lstStyle/>
          <a:p>
            <a:r>
              <a:rPr lang="en-US" dirty="0" smtClean="0">
                <a:latin typeface="Calibri" panose="020F0502020204030204" pitchFamily="34" charset="0"/>
                <a:cs typeface="Calibri" panose="020F0502020204030204" pitchFamily="34" charset="0"/>
              </a:rPr>
              <a:t>C. </a:t>
            </a:r>
            <a:r>
              <a:rPr lang="en-US" dirty="0" err="1" smtClean="0">
                <a:latin typeface="Calibri" panose="020F0502020204030204" pitchFamily="34" charset="0"/>
                <a:cs typeface="Calibri" panose="020F0502020204030204" pitchFamily="34" charset="0"/>
              </a:rPr>
              <a:t>Cách</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thức</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gợi</a:t>
            </a:r>
            <a:r>
              <a:rPr lang="en-US" dirty="0" smtClean="0">
                <a:latin typeface="Calibri" panose="020F0502020204030204" pitchFamily="34" charset="0"/>
                <a:cs typeface="Calibri" panose="020F0502020204030204" pitchFamily="34" charset="0"/>
              </a:rPr>
              <a:t> ý </a:t>
            </a:r>
            <a:endParaRPr lang="en-US" dirty="0">
              <a:latin typeface="Calibri" panose="020F0502020204030204" pitchFamily="34" charset="0"/>
              <a:cs typeface="Calibri" panose="020F0502020204030204" pitchFamily="34" charset="0"/>
            </a:endParaRPr>
          </a:p>
        </p:txBody>
      </p:sp>
      <p:sp>
        <p:nvSpPr>
          <p:cNvPr id="3" name="Content Placeholder 2"/>
          <p:cNvSpPr>
            <a:spLocks noGrp="1"/>
          </p:cNvSpPr>
          <p:nvPr>
            <p:ph idx="1"/>
          </p:nvPr>
        </p:nvSpPr>
        <p:spPr>
          <a:xfrm>
            <a:off x="992777" y="2556932"/>
            <a:ext cx="10515600" cy="1792999"/>
          </a:xfrm>
        </p:spPr>
        <p:txBody>
          <a:bodyPr>
            <a:noAutofit/>
          </a:bodyPr>
          <a:lstStyle/>
          <a:p>
            <a:pPr marL="0" indent="0">
              <a:buNone/>
            </a:pPr>
            <a:r>
              <a:rPr lang="en-US" sz="2600" b="1" dirty="0" smtClean="0">
                <a:latin typeface="Calibri" panose="020F0502020204030204" pitchFamily="34" charset="0"/>
                <a:cs typeface="Calibri" panose="020F0502020204030204" pitchFamily="34" charset="0"/>
              </a:rPr>
              <a:t>2. </a:t>
            </a:r>
            <a:r>
              <a:rPr lang="en-US" sz="2600" b="1" dirty="0" err="1" smtClean="0">
                <a:latin typeface="Calibri" panose="020F0502020204030204" pitchFamily="34" charset="0"/>
                <a:cs typeface="Calibri" panose="020F0502020204030204" pitchFamily="34" charset="0"/>
              </a:rPr>
              <a:t>Tìm</a:t>
            </a:r>
            <a:r>
              <a:rPr lang="en-US" sz="2600" b="1" dirty="0" smtClean="0">
                <a:latin typeface="Calibri" panose="020F0502020204030204" pitchFamily="34" charset="0"/>
                <a:cs typeface="Calibri" panose="020F0502020204030204" pitchFamily="34" charset="0"/>
              </a:rPr>
              <a:t> </a:t>
            </a:r>
            <a:r>
              <a:rPr lang="en-US" sz="2600" b="1" dirty="0" err="1" smtClean="0">
                <a:latin typeface="Calibri" panose="020F0502020204030204" pitchFamily="34" charset="0"/>
                <a:cs typeface="Calibri" panose="020F0502020204030204" pitchFamily="34" charset="0"/>
              </a:rPr>
              <a:t>gần</a:t>
            </a:r>
            <a:r>
              <a:rPr lang="en-US" sz="2600" b="1" dirty="0" smtClean="0">
                <a:latin typeface="Calibri" panose="020F0502020204030204" pitchFamily="34" charset="0"/>
                <a:cs typeface="Calibri" panose="020F0502020204030204" pitchFamily="34" charset="0"/>
              </a:rPr>
              <a:t> </a:t>
            </a:r>
            <a:r>
              <a:rPr lang="en-US" sz="2600" b="1" dirty="0" err="1" smtClean="0">
                <a:latin typeface="Calibri" panose="020F0502020204030204" pitchFamily="34" charset="0"/>
                <a:cs typeface="Calibri" panose="020F0502020204030204" pitchFamily="34" charset="0"/>
              </a:rPr>
              <a:t>đúng</a:t>
            </a:r>
            <a:r>
              <a:rPr lang="en-US" b="1" dirty="0" smtClean="0">
                <a:latin typeface="Calibri" panose="020F0502020204030204" pitchFamily="34" charset="0"/>
                <a:cs typeface="Calibri" panose="020F0502020204030204" pitchFamily="34" charset="0"/>
              </a:rPr>
              <a:t>?</a:t>
            </a:r>
            <a:endParaRPr lang="en-US" b="1" dirty="0" smtClean="0">
              <a:latin typeface="Calibri" panose="020F0502020204030204" pitchFamily="34" charset="0"/>
              <a:cs typeface="Calibri" panose="020F0502020204030204" pitchFamily="34" charset="0"/>
            </a:endParaRPr>
          </a:p>
          <a:p>
            <a:pPr marL="0" indent="0">
              <a:buNone/>
            </a:pPr>
            <a:r>
              <a:rPr lang="vi-VN" dirty="0">
                <a:latin typeface="Calibri" panose="020F0502020204030204" pitchFamily="34" charset="0"/>
                <a:cs typeface="Calibri" panose="020F0502020204030204" pitchFamily="34" charset="0"/>
              </a:rPr>
              <a:t>Giả sử </a:t>
            </a:r>
            <a:r>
              <a:rPr lang="en-US" dirty="0" err="1" smtClean="0">
                <a:latin typeface="Calibri" panose="020F0502020204030204" pitchFamily="34" charset="0"/>
                <a:cs typeface="Calibri" panose="020F0502020204030204" pitchFamily="34" charset="0"/>
              </a:rPr>
              <a:t>chọn</a:t>
            </a:r>
            <a:r>
              <a:rPr lang="en-US" dirty="0" smtClean="0">
                <a:latin typeface="Calibri" panose="020F0502020204030204" pitchFamily="34" charset="0"/>
                <a:cs typeface="Calibri" panose="020F0502020204030204" pitchFamily="34" charset="0"/>
              </a:rPr>
              <a:t> 1 </a:t>
            </a:r>
            <a:r>
              <a:rPr lang="en-US" dirty="0" err="1" smtClean="0">
                <a:latin typeface="Calibri" panose="020F0502020204030204" pitchFamily="34" charset="0"/>
                <a:cs typeface="Calibri" panose="020F0502020204030204" pitchFamily="34" charset="0"/>
              </a:rPr>
              <a:t>trường</a:t>
            </a:r>
            <a:r>
              <a:rPr lang="vi-VN" dirty="0" smtClean="0">
                <a:latin typeface="Calibri" panose="020F0502020204030204" pitchFamily="34" charset="0"/>
                <a:cs typeface="Calibri" panose="020F0502020204030204" pitchFamily="34" charset="0"/>
              </a:rPr>
              <a:t> </a:t>
            </a:r>
            <a:r>
              <a:rPr lang="vi-VN" dirty="0">
                <a:latin typeface="Calibri" panose="020F0502020204030204" pitchFamily="34" charset="0"/>
                <a:cs typeface="Calibri" panose="020F0502020204030204" pitchFamily="34" charset="0"/>
              </a:rPr>
              <a:t>ở một vùng hoang vắng, xung quanh </a:t>
            </a:r>
            <a:r>
              <a:rPr lang="en-US" dirty="0" err="1" smtClean="0">
                <a:latin typeface="Calibri" panose="020F0502020204030204" pitchFamily="34" charset="0"/>
                <a:cs typeface="Calibri" panose="020F0502020204030204" pitchFamily="34" charset="0"/>
              </a:rPr>
              <a:t>không</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có</a:t>
            </a:r>
            <a:r>
              <a:rPr lang="en-US" dirty="0" smtClean="0">
                <a:latin typeface="Calibri" panose="020F0502020204030204" pitchFamily="34" charset="0"/>
                <a:cs typeface="Calibri" panose="020F0502020204030204" pitchFamily="34" charset="0"/>
              </a:rPr>
              <a:t> Salesman </a:t>
            </a:r>
            <a:r>
              <a:rPr lang="en-US" dirty="0" err="1" smtClean="0">
                <a:latin typeface="Calibri" panose="020F0502020204030204" pitchFamily="34" charset="0"/>
                <a:cs typeface="Calibri" panose="020F0502020204030204" pitchFamily="34" charset="0"/>
              </a:rPr>
              <a:t>nào</a:t>
            </a:r>
            <a:r>
              <a:rPr lang="en-US" dirty="0" smtClean="0">
                <a:latin typeface="Calibri" panose="020F0502020204030204" pitchFamily="34" charset="0"/>
                <a:cs typeface="Calibri" panose="020F0502020204030204" pitchFamily="34" charset="0"/>
              </a:rPr>
              <a:t> ở </a:t>
            </a:r>
            <a:r>
              <a:rPr lang="en-US" dirty="0" err="1" smtClean="0">
                <a:latin typeface="Calibri" panose="020F0502020204030204" pitchFamily="34" charset="0"/>
                <a:cs typeface="Calibri" panose="020F0502020204030204" pitchFamily="34" charset="0"/>
              </a:rPr>
              <a:t>gần</a:t>
            </a:r>
            <a:r>
              <a:rPr lang="vi-VN"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Hệ</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thống</a:t>
            </a:r>
            <a:r>
              <a:rPr lang="en-US" dirty="0" smtClean="0">
                <a:latin typeface="Calibri" panose="020F0502020204030204" pitchFamily="34" charset="0"/>
                <a:cs typeface="Calibri" panose="020F0502020204030204" pitchFamily="34" charset="0"/>
              </a:rPr>
              <a:t> </a:t>
            </a:r>
            <a:r>
              <a:rPr lang="vi-VN" dirty="0" smtClean="0">
                <a:latin typeface="Calibri" panose="020F0502020204030204" pitchFamily="34" charset="0"/>
                <a:cs typeface="Calibri" panose="020F0502020204030204" pitchFamily="34" charset="0"/>
              </a:rPr>
              <a:t>quét </a:t>
            </a:r>
            <a:r>
              <a:rPr lang="vi-VN" dirty="0">
                <a:latin typeface="Calibri" panose="020F0502020204030204" pitchFamily="34" charset="0"/>
                <a:cs typeface="Calibri" panose="020F0502020204030204" pitchFamily="34" charset="0"/>
              </a:rPr>
              <a:t>5km - không thấy ai, 10km - </a:t>
            </a:r>
            <a:r>
              <a:rPr lang="en-US" dirty="0" err="1" smtClean="0">
                <a:latin typeface="Calibri" panose="020F0502020204030204" pitchFamily="34" charset="0"/>
                <a:cs typeface="Calibri" panose="020F0502020204030204" pitchFamily="34" charset="0"/>
              </a:rPr>
              <a:t>không</a:t>
            </a:r>
            <a:r>
              <a:rPr lang="vi-VN" dirty="0" smtClean="0">
                <a:latin typeface="Calibri" panose="020F0502020204030204" pitchFamily="34" charset="0"/>
                <a:cs typeface="Calibri" panose="020F0502020204030204" pitchFamily="34" charset="0"/>
              </a:rPr>
              <a:t> </a:t>
            </a:r>
            <a:r>
              <a:rPr lang="vi-VN" dirty="0">
                <a:latin typeface="Calibri" panose="020F0502020204030204" pitchFamily="34" charset="0"/>
                <a:cs typeface="Calibri" panose="020F0502020204030204" pitchFamily="34" charset="0"/>
              </a:rPr>
              <a:t>thấy ai. Nếu mỗi lần không tìm thấy </a:t>
            </a:r>
            <a:r>
              <a:rPr lang="en-US" dirty="0">
                <a:latin typeface="Calibri" panose="020F0502020204030204" pitchFamily="34" charset="0"/>
                <a:cs typeface="Calibri" panose="020F0502020204030204" pitchFamily="34" charset="0"/>
              </a:rPr>
              <a:t>S</a:t>
            </a:r>
            <a:r>
              <a:rPr lang="en-US" dirty="0" smtClean="0">
                <a:latin typeface="Calibri" panose="020F0502020204030204" pitchFamily="34" charset="0"/>
                <a:cs typeface="Calibri" panose="020F0502020204030204" pitchFamily="34" charset="0"/>
              </a:rPr>
              <a:t>alesman</a:t>
            </a:r>
            <a:r>
              <a:rPr lang="vi-VN" dirty="0" smtClean="0">
                <a:latin typeface="Calibri" panose="020F0502020204030204" pitchFamily="34" charset="0"/>
                <a:cs typeface="Calibri" panose="020F0502020204030204" pitchFamily="34" charset="0"/>
              </a:rPr>
              <a:t> </a:t>
            </a:r>
            <a:r>
              <a:rPr lang="vi-VN" dirty="0">
                <a:latin typeface="Calibri" panose="020F0502020204030204" pitchFamily="34" charset="0"/>
                <a:cs typeface="Calibri" panose="020F0502020204030204" pitchFamily="34" charset="0"/>
              </a:rPr>
              <a:t>nào, </a:t>
            </a:r>
            <a:r>
              <a:rPr lang="vi-VN" dirty="0" smtClean="0">
                <a:latin typeface="Calibri" panose="020F0502020204030204" pitchFamily="34" charset="0"/>
                <a:cs typeface="Calibri" panose="020F0502020204030204" pitchFamily="34" charset="0"/>
              </a:rPr>
              <a:t>lại </a:t>
            </a:r>
            <a:r>
              <a:rPr lang="vi-VN" dirty="0">
                <a:latin typeface="Calibri" panose="020F0502020204030204" pitchFamily="34" charset="0"/>
                <a:cs typeface="Calibri" panose="020F0502020204030204" pitchFamily="34" charset="0"/>
              </a:rPr>
              <a:t>tăng bán kính </a:t>
            </a:r>
            <a:r>
              <a:rPr lang="vi-VN" dirty="0" smtClean="0">
                <a:latin typeface="Calibri" panose="020F0502020204030204" pitchFamily="34" charset="0"/>
                <a:cs typeface="Calibri" panose="020F0502020204030204" pitchFamily="34" charset="0"/>
              </a:rPr>
              <a:t>lên</a:t>
            </a:r>
            <a:r>
              <a:rPr lang="en-US" dirty="0" smtClean="0">
                <a:latin typeface="Calibri" panose="020F0502020204030204" pitchFamily="34" charset="0"/>
                <a:cs typeface="Calibri" panose="020F0502020204030204" pitchFamily="34" charset="0"/>
              </a:rPr>
              <a:t>. =&gt; </a:t>
            </a:r>
            <a:r>
              <a:rPr lang="en-US" b="1" dirty="0" err="1" smtClean="0">
                <a:latin typeface="Calibri" panose="020F0502020204030204" pitchFamily="34" charset="0"/>
                <a:cs typeface="Calibri" panose="020F0502020204030204" pitchFamily="34" charset="0"/>
              </a:rPr>
              <a:t>Chậm</a:t>
            </a:r>
            <a:r>
              <a:rPr lang="en-US" dirty="0" smtClean="0">
                <a:latin typeface="Calibri" panose="020F0502020204030204" pitchFamily="34" charset="0"/>
                <a:cs typeface="Calibri" panose="020F0502020204030204" pitchFamily="34" charset="0"/>
              </a:rPr>
              <a:t>. </a:t>
            </a:r>
          </a:p>
          <a:p>
            <a:pPr marL="0" indent="0">
              <a:buNone/>
            </a:pPr>
            <a:r>
              <a:rPr lang="en-US" b="1" dirty="0" err="1" smtClean="0">
                <a:latin typeface="Calibri" panose="020F0502020204030204" pitchFamily="34" charset="0"/>
                <a:cs typeface="Calibri" panose="020F0502020204030204" pitchFamily="34" charset="0"/>
              </a:rPr>
              <a:t>Khuyết</a:t>
            </a:r>
            <a:r>
              <a:rPr lang="en-US" b="1" dirty="0" smtClean="0">
                <a:latin typeface="Calibri" panose="020F0502020204030204" pitchFamily="34" charset="0"/>
                <a:cs typeface="Calibri" panose="020F0502020204030204" pitchFamily="34" charset="0"/>
              </a:rPr>
              <a:t> </a:t>
            </a:r>
            <a:r>
              <a:rPr lang="en-US" b="1" dirty="0" err="1" smtClean="0">
                <a:latin typeface="Calibri" panose="020F0502020204030204" pitchFamily="34" charset="0"/>
                <a:cs typeface="Calibri" panose="020F0502020204030204" pitchFamily="34" charset="0"/>
              </a:rPr>
              <a:t>điểm</a:t>
            </a:r>
            <a:r>
              <a:rPr lang="en-US" b="1" dirty="0" smtClean="0">
                <a:latin typeface="Calibri" panose="020F0502020204030204" pitchFamily="34" charset="0"/>
                <a:cs typeface="Calibri" panose="020F0502020204030204" pitchFamily="34" charset="0"/>
              </a:rPr>
              <a:t>: </a:t>
            </a:r>
          </a:p>
          <a:p>
            <a:pPr>
              <a:buFontTx/>
              <a:buChar char="-"/>
            </a:pPr>
            <a:r>
              <a:rPr lang="en-US" dirty="0" err="1" smtClean="0">
                <a:latin typeface="Calibri" panose="020F0502020204030204" pitchFamily="34" charset="0"/>
                <a:cs typeface="Calibri" panose="020F0502020204030204" pitchFamily="34" charset="0"/>
              </a:rPr>
              <a:t>Không</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thể</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áp</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dụng</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cho</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tình</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huống</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xấu</a:t>
            </a:r>
            <a:r>
              <a:rPr lang="en-US" b="1" dirty="0" smtClean="0">
                <a:latin typeface="Calibri" panose="020F0502020204030204" pitchFamily="34" charset="0"/>
                <a:cs typeface="Calibri" panose="020F0502020204030204" pitchFamily="34" charset="0"/>
              </a:rPr>
              <a:t>.</a:t>
            </a:r>
          </a:p>
        </p:txBody>
      </p:sp>
    </p:spTree>
    <p:extLst>
      <p:ext uri="{BB962C8B-B14F-4D97-AF65-F5344CB8AC3E}">
        <p14:creationId xmlns:p14="http://schemas.microsoft.com/office/powerpoint/2010/main" val="145604434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alibri" panose="020F0502020204030204" pitchFamily="34" charset="0"/>
                <a:cs typeface="Calibri" panose="020F0502020204030204" pitchFamily="34" charset="0"/>
              </a:rPr>
              <a:t>C. </a:t>
            </a:r>
            <a:r>
              <a:rPr lang="en-US" dirty="0" err="1" smtClean="0">
                <a:latin typeface="Calibri" panose="020F0502020204030204" pitchFamily="34" charset="0"/>
                <a:cs typeface="Calibri" panose="020F0502020204030204" pitchFamily="34" charset="0"/>
              </a:rPr>
              <a:t>Cách</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thức</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gợi</a:t>
            </a:r>
            <a:r>
              <a:rPr lang="en-US" dirty="0" smtClean="0">
                <a:latin typeface="Calibri" panose="020F0502020204030204" pitchFamily="34" charset="0"/>
                <a:cs typeface="Calibri" panose="020F0502020204030204" pitchFamily="34" charset="0"/>
              </a:rPr>
              <a:t> ý </a:t>
            </a:r>
            <a:endParaRPr lang="en-US" dirty="0">
              <a:latin typeface="Calibri" panose="020F0502020204030204" pitchFamily="34" charset="0"/>
              <a:cs typeface="Calibri" panose="020F0502020204030204" pitchFamily="34" charset="0"/>
            </a:endParaRPr>
          </a:p>
        </p:txBody>
      </p:sp>
      <p:sp>
        <p:nvSpPr>
          <p:cNvPr id="3" name="Content Placeholder 2"/>
          <p:cNvSpPr>
            <a:spLocks noGrp="1"/>
          </p:cNvSpPr>
          <p:nvPr>
            <p:ph idx="1"/>
          </p:nvPr>
        </p:nvSpPr>
        <p:spPr>
          <a:xfrm>
            <a:off x="992777" y="2556932"/>
            <a:ext cx="10515600" cy="3543422"/>
          </a:xfrm>
        </p:spPr>
        <p:txBody>
          <a:bodyPr>
            <a:noAutofit/>
          </a:bodyPr>
          <a:lstStyle/>
          <a:p>
            <a:pPr marL="0" indent="0">
              <a:buNone/>
            </a:pPr>
            <a:r>
              <a:rPr lang="en-US" sz="2600" b="1" dirty="0">
                <a:latin typeface="Calibri" panose="020F0502020204030204" pitchFamily="34" charset="0"/>
                <a:cs typeface="Calibri" panose="020F0502020204030204" pitchFamily="34" charset="0"/>
              </a:rPr>
              <a:t>3</a:t>
            </a:r>
            <a:r>
              <a:rPr lang="en-US" sz="2600" b="1" dirty="0" smtClean="0">
                <a:latin typeface="Calibri" panose="020F0502020204030204" pitchFamily="34" charset="0"/>
                <a:cs typeface="Calibri" panose="020F0502020204030204" pitchFamily="34" charset="0"/>
              </a:rPr>
              <a:t>. </a:t>
            </a:r>
            <a:r>
              <a:rPr lang="vi-VN" b="1" dirty="0">
                <a:latin typeface="Calibri" panose="020F0502020204030204" pitchFamily="34" charset="0"/>
                <a:cs typeface="Calibri" panose="020F0502020204030204" pitchFamily="34" charset="0"/>
              </a:rPr>
              <a:t>Tìm theo địa </a:t>
            </a:r>
            <a:r>
              <a:rPr lang="vi-VN" b="1" dirty="0" smtClean="0">
                <a:latin typeface="Calibri" panose="020F0502020204030204" pitchFamily="34" charset="0"/>
                <a:cs typeface="Calibri" panose="020F0502020204030204" pitchFamily="34" charset="0"/>
              </a:rPr>
              <a:t>phương</a:t>
            </a:r>
            <a:r>
              <a:rPr lang="en-US" b="1" dirty="0" smtClean="0">
                <a:latin typeface="Calibri" panose="020F0502020204030204" pitchFamily="34" charset="0"/>
                <a:cs typeface="Calibri" panose="020F0502020204030204" pitchFamily="34" charset="0"/>
              </a:rPr>
              <a:t>.</a:t>
            </a:r>
            <a:endParaRPr lang="vi-VN" b="1" dirty="0">
              <a:latin typeface="Calibri" panose="020F0502020204030204" pitchFamily="34" charset="0"/>
              <a:cs typeface="Calibri" panose="020F0502020204030204" pitchFamily="34" charset="0"/>
            </a:endParaRPr>
          </a:p>
          <a:p>
            <a:r>
              <a:rPr lang="vi-VN" dirty="0">
                <a:latin typeface="Calibri" panose="020F0502020204030204" pitchFamily="34" charset="0"/>
                <a:cs typeface="Calibri" panose="020F0502020204030204" pitchFamily="34" charset="0"/>
              </a:rPr>
              <a:t>Thông thường những người ở gần sẽ cùng 1 đơn vị hành chính, VD phường, xã, thành phố, tỉnh, quốc </a:t>
            </a:r>
            <a:r>
              <a:rPr lang="vi-VN" dirty="0" smtClean="0">
                <a:latin typeface="Calibri" panose="020F0502020204030204" pitchFamily="34" charset="0"/>
                <a:cs typeface="Calibri" panose="020F0502020204030204" pitchFamily="34" charset="0"/>
              </a:rPr>
              <a:t>gia</a:t>
            </a:r>
            <a:r>
              <a:rPr lang="en-US" dirty="0" smtClean="0">
                <a:latin typeface="Calibri" panose="020F0502020204030204" pitchFamily="34" charset="0"/>
                <a:cs typeface="Calibri" panose="020F0502020204030204" pitchFamily="34" charset="0"/>
              </a:rPr>
              <a:t>. </a:t>
            </a:r>
          </a:p>
          <a:p>
            <a:pPr>
              <a:buFont typeface="Symbol" panose="05050102010706020507" pitchFamily="18" charset="2"/>
              <a:buChar char="Þ"/>
            </a:pPr>
            <a:r>
              <a:rPr lang="en-US" dirty="0" smtClean="0">
                <a:latin typeface="Calibri" panose="020F0502020204030204" pitchFamily="34" charset="0"/>
                <a:cs typeface="Calibri" panose="020F0502020204030204" pitchFamily="34" charset="0"/>
              </a:rPr>
              <a:t>C</a:t>
            </a:r>
            <a:r>
              <a:rPr lang="vi-VN" dirty="0" smtClean="0">
                <a:latin typeface="Calibri" panose="020F0502020204030204" pitchFamily="34" charset="0"/>
                <a:cs typeface="Calibri" panose="020F0502020204030204" pitchFamily="34" charset="0"/>
              </a:rPr>
              <a:t>húng </a:t>
            </a:r>
            <a:r>
              <a:rPr lang="vi-VN" dirty="0">
                <a:latin typeface="Calibri" panose="020F0502020204030204" pitchFamily="34" charset="0"/>
                <a:cs typeface="Calibri" panose="020F0502020204030204" pitchFamily="34" charset="0"/>
              </a:rPr>
              <a:t>ta sẽ tìm những người trong cùng 1 quận trước, nếu </a:t>
            </a:r>
            <a:r>
              <a:rPr lang="vi-VN" dirty="0" smtClean="0">
                <a:latin typeface="Calibri" panose="020F0502020204030204" pitchFamily="34" charset="0"/>
                <a:cs typeface="Calibri" panose="020F0502020204030204" pitchFamily="34" charset="0"/>
              </a:rPr>
              <a:t>k</a:t>
            </a:r>
            <a:r>
              <a:rPr lang="en-US" dirty="0" err="1" smtClean="0">
                <a:latin typeface="Calibri" panose="020F0502020204030204" pitchFamily="34" charset="0"/>
                <a:cs typeface="Calibri" panose="020F0502020204030204" pitchFamily="34" charset="0"/>
              </a:rPr>
              <a:t>hông</a:t>
            </a:r>
            <a:r>
              <a:rPr lang="vi-VN" dirty="0" smtClean="0">
                <a:latin typeface="Calibri" panose="020F0502020204030204" pitchFamily="34" charset="0"/>
                <a:cs typeface="Calibri" panose="020F0502020204030204" pitchFamily="34" charset="0"/>
              </a:rPr>
              <a:t> </a:t>
            </a:r>
            <a:r>
              <a:rPr lang="vi-VN" dirty="0">
                <a:latin typeface="Calibri" panose="020F0502020204030204" pitchFamily="34" charset="0"/>
                <a:cs typeface="Calibri" panose="020F0502020204030204" pitchFamily="34" charset="0"/>
              </a:rPr>
              <a:t>có thì tìm những người cùng thành </a:t>
            </a:r>
            <a:r>
              <a:rPr lang="vi-VN" dirty="0" smtClean="0">
                <a:latin typeface="Calibri" panose="020F0502020204030204" pitchFamily="34" charset="0"/>
                <a:cs typeface="Calibri" panose="020F0502020204030204" pitchFamily="34" charset="0"/>
              </a:rPr>
              <a:t>phố</a:t>
            </a:r>
            <a:r>
              <a:rPr lang="en-US" dirty="0" smtClean="0">
                <a:latin typeface="Calibri" panose="020F0502020204030204" pitchFamily="34" charset="0"/>
                <a:cs typeface="Calibri" panose="020F0502020204030204" pitchFamily="34" charset="0"/>
              </a:rPr>
              <a:t>,…</a:t>
            </a:r>
          </a:p>
          <a:p>
            <a:pPr>
              <a:buFont typeface="Symbol" panose="05050102010706020507" pitchFamily="18" charset="2"/>
              <a:buChar char="Þ"/>
            </a:pPr>
            <a:r>
              <a:rPr lang="en-US" dirty="0" err="1">
                <a:latin typeface="Calibri" panose="020F0502020204030204" pitchFamily="34" charset="0"/>
                <a:cs typeface="Calibri" panose="020F0502020204030204" pitchFamily="34" charset="0"/>
              </a:rPr>
              <a:t>C</a:t>
            </a:r>
            <a:r>
              <a:rPr lang="en-US" dirty="0" err="1" smtClean="0">
                <a:latin typeface="Calibri" panose="020F0502020204030204" pitchFamily="34" charset="0"/>
                <a:cs typeface="Calibri" panose="020F0502020204030204" pitchFamily="34" charset="0"/>
              </a:rPr>
              <a:t>húng</a:t>
            </a:r>
            <a:r>
              <a:rPr lang="en-US" dirty="0" smtClean="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ta </a:t>
            </a:r>
            <a:r>
              <a:rPr lang="en-US" dirty="0" err="1">
                <a:latin typeface="Calibri" panose="020F0502020204030204" pitchFamily="34" charset="0"/>
                <a:cs typeface="Calibri" panose="020F0502020204030204" pitchFamily="34" charset="0"/>
              </a:rPr>
              <a:t>sẽ</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có</a:t>
            </a:r>
            <a:r>
              <a:rPr lang="en-US" dirty="0">
                <a:latin typeface="Calibri" panose="020F0502020204030204" pitchFamily="34" charset="0"/>
                <a:cs typeface="Calibri" panose="020F0502020204030204" pitchFamily="34" charset="0"/>
              </a:rPr>
              <a:t> 1 </a:t>
            </a:r>
            <a:r>
              <a:rPr lang="en-US" dirty="0" err="1">
                <a:latin typeface="Calibri" panose="020F0502020204030204" pitchFamily="34" charset="0"/>
                <a:cs typeface="Calibri" panose="020F0502020204030204" pitchFamily="34" charset="0"/>
              </a:rPr>
              <a:t>danh</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sách</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không</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quá</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lớn</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những</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ứng</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viên</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tiềm</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năng</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Từ</a:t>
            </a:r>
            <a:r>
              <a:rPr lang="en-US" dirty="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đây</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tiếp</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tục</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đánh</a:t>
            </a:r>
            <a:r>
              <a:rPr lang="en-US" dirty="0" smtClean="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giá</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để</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lựa</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chọn</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ứng</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viên</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phù</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hợp</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nhất</a:t>
            </a:r>
            <a:r>
              <a:rPr lang="en-US" dirty="0">
                <a:latin typeface="Calibri" panose="020F0502020204030204" pitchFamily="34" charset="0"/>
                <a:cs typeface="Calibri" panose="020F0502020204030204" pitchFamily="34" charset="0"/>
              </a:rPr>
              <a:t>.</a:t>
            </a:r>
            <a:endParaRPr lang="en-US" dirty="0" smtClean="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10910808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alibri" panose="020F0502020204030204" pitchFamily="34" charset="0"/>
                <a:cs typeface="Calibri" panose="020F0502020204030204" pitchFamily="34" charset="0"/>
              </a:rPr>
              <a:t>D. </a:t>
            </a:r>
            <a:r>
              <a:rPr lang="en-US" dirty="0" err="1" smtClean="0">
                <a:latin typeface="Calibri" panose="020F0502020204030204" pitchFamily="34" charset="0"/>
                <a:cs typeface="Calibri" panose="020F0502020204030204" pitchFamily="34" charset="0"/>
              </a:rPr>
              <a:t>Tổng</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kết</a:t>
            </a:r>
            <a:endParaRPr lang="en-US" dirty="0"/>
          </a:p>
        </p:txBody>
      </p:sp>
      <p:sp>
        <p:nvSpPr>
          <p:cNvPr id="3" name="Content Placeholder 2"/>
          <p:cNvSpPr>
            <a:spLocks noGrp="1"/>
          </p:cNvSpPr>
          <p:nvPr>
            <p:ph idx="1"/>
          </p:nvPr>
        </p:nvSpPr>
        <p:spPr>
          <a:xfrm>
            <a:off x="1295401" y="2556932"/>
            <a:ext cx="9601196" cy="1531742"/>
          </a:xfrm>
        </p:spPr>
        <p:txBody>
          <a:bodyPr/>
          <a:lstStyle/>
          <a:p>
            <a:r>
              <a:rPr lang="en-US" dirty="0" smtClean="0">
                <a:latin typeface="Calibri" panose="020F0502020204030204" pitchFamily="34" charset="0"/>
                <a:cs typeface="Calibri" panose="020F0502020204030204" pitchFamily="34" charset="0"/>
              </a:rPr>
              <a:t>1. </a:t>
            </a:r>
            <a:r>
              <a:rPr lang="en-US" dirty="0" err="1" smtClean="0">
                <a:latin typeface="Calibri" panose="020F0502020204030204" pitchFamily="34" charset="0"/>
                <a:cs typeface="Calibri" panose="020F0502020204030204" pitchFamily="34" charset="0"/>
              </a:rPr>
              <a:t>Mục</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đích</a:t>
            </a:r>
            <a:r>
              <a:rPr lang="en-US" dirty="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gợi</a:t>
            </a:r>
            <a:r>
              <a:rPr lang="en-US" dirty="0" smtClean="0">
                <a:latin typeface="Calibri" panose="020F0502020204030204" pitchFamily="34" charset="0"/>
                <a:cs typeface="Calibri" panose="020F0502020204030204" pitchFamily="34" charset="0"/>
              </a:rPr>
              <a:t> ý Salesman.</a:t>
            </a:r>
          </a:p>
          <a:p>
            <a:r>
              <a:rPr lang="en-US" dirty="0" smtClean="0">
                <a:latin typeface="Calibri" panose="020F0502020204030204" pitchFamily="34" charset="0"/>
                <a:cs typeface="Calibri" panose="020F0502020204030204" pitchFamily="34" charset="0"/>
              </a:rPr>
              <a:t>2. </a:t>
            </a:r>
            <a:r>
              <a:rPr lang="en-US" dirty="0" err="1" smtClean="0">
                <a:latin typeface="Calibri" panose="020F0502020204030204" pitchFamily="34" charset="0"/>
                <a:cs typeface="Calibri" panose="020F0502020204030204" pitchFamily="34" charset="0"/>
              </a:rPr>
              <a:t>Tiêu</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chí</a:t>
            </a:r>
            <a:r>
              <a:rPr lang="en-US" dirty="0" smtClean="0">
                <a:latin typeface="Calibri" panose="020F0502020204030204" pitchFamily="34" charset="0"/>
                <a:cs typeface="Calibri" panose="020F0502020204030204" pitchFamily="34" charset="0"/>
              </a:rPr>
              <a:t>.</a:t>
            </a:r>
          </a:p>
          <a:p>
            <a:r>
              <a:rPr lang="en-US" dirty="0" smtClean="0">
                <a:latin typeface="Calibri" panose="020F0502020204030204" pitchFamily="34" charset="0"/>
                <a:cs typeface="Calibri" panose="020F0502020204030204" pitchFamily="34" charset="0"/>
              </a:rPr>
              <a:t>3. </a:t>
            </a:r>
            <a:r>
              <a:rPr lang="en-US" dirty="0" err="1" smtClean="0">
                <a:latin typeface="Calibri" panose="020F0502020204030204" pitchFamily="34" charset="0"/>
                <a:cs typeface="Calibri" panose="020F0502020204030204" pitchFamily="34" charset="0"/>
              </a:rPr>
              <a:t>Phương</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pháp</a:t>
            </a:r>
            <a:r>
              <a:rPr lang="en-US" dirty="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gợi</a:t>
            </a:r>
            <a:r>
              <a:rPr lang="en-US" dirty="0" smtClean="0">
                <a:latin typeface="Calibri" panose="020F0502020204030204" pitchFamily="34" charset="0"/>
                <a:cs typeface="Calibri" panose="020F0502020204030204" pitchFamily="34" charset="0"/>
              </a:rPr>
              <a:t> ý.</a:t>
            </a:r>
            <a:endParaRPr 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11992040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End.</a:t>
            </a:r>
            <a:endParaRPr lang="en-US" dirty="0"/>
          </a:p>
        </p:txBody>
      </p:sp>
      <p:pic>
        <p:nvPicPr>
          <p:cNvPr id="4" name="Content Placeholder 3"/>
          <p:cNvPicPr>
            <a:picLocks noGrp="1" noChangeAspect="1"/>
          </p:cNvPicPr>
          <p:nvPr>
            <p:ph idx="1"/>
          </p:nvPr>
        </p:nvPicPr>
        <p:blipFill>
          <a:blip r:embed="rId2"/>
          <a:stretch>
            <a:fillRect/>
          </a:stretch>
        </p:blipFill>
        <p:spPr>
          <a:xfrm>
            <a:off x="3587962" y="2466023"/>
            <a:ext cx="5016076" cy="3762057"/>
          </a:xfrm>
          <a:prstGeom prst="rect">
            <a:avLst/>
          </a:prstGeom>
        </p:spPr>
      </p:pic>
    </p:spTree>
    <p:extLst>
      <p:ext uri="{BB962C8B-B14F-4D97-AF65-F5344CB8AC3E}">
        <p14:creationId xmlns:p14="http://schemas.microsoft.com/office/powerpoint/2010/main" val="351705121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alibri" panose="020F0502020204030204" pitchFamily="34" charset="0"/>
                <a:cs typeface="Calibri" panose="020F0502020204030204" pitchFamily="34" charset="0"/>
              </a:rPr>
              <a:t>1. </a:t>
            </a:r>
            <a:r>
              <a:rPr lang="en-US" dirty="0" err="1" smtClean="0">
                <a:latin typeface="Calibri" panose="020F0502020204030204" pitchFamily="34" charset="0"/>
                <a:cs typeface="Calibri" panose="020F0502020204030204" pitchFamily="34" charset="0"/>
              </a:rPr>
              <a:t>Thế</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nào</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là</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gợi</a:t>
            </a:r>
            <a:r>
              <a:rPr lang="en-US" dirty="0" smtClean="0">
                <a:latin typeface="Calibri" panose="020F0502020204030204" pitchFamily="34" charset="0"/>
                <a:cs typeface="Calibri" panose="020F0502020204030204" pitchFamily="34" charset="0"/>
              </a:rPr>
              <a:t> ý ?</a:t>
            </a:r>
            <a:endParaRPr lang="en-US" dirty="0">
              <a:latin typeface="Calibri" panose="020F0502020204030204" pitchFamily="34" charset="0"/>
              <a:cs typeface="Calibri" panose="020F0502020204030204" pitchFamily="34" charset="0"/>
            </a:endParaRPr>
          </a:p>
        </p:txBody>
      </p:sp>
      <p:pic>
        <p:nvPicPr>
          <p:cNvPr id="5" name="Content Placeholder 4"/>
          <p:cNvPicPr>
            <a:picLocks noGrp="1" noChangeAspect="1"/>
          </p:cNvPicPr>
          <p:nvPr>
            <p:ph idx="1"/>
          </p:nvPr>
        </p:nvPicPr>
        <p:blipFill>
          <a:blip r:embed="rId2"/>
          <a:stretch>
            <a:fillRect/>
          </a:stretch>
        </p:blipFill>
        <p:spPr>
          <a:xfrm>
            <a:off x="2953290" y="3657601"/>
            <a:ext cx="5736780" cy="2317659"/>
          </a:xfrm>
          <a:prstGeom prst="rect">
            <a:avLst/>
          </a:prstGeom>
        </p:spPr>
      </p:pic>
      <p:sp>
        <p:nvSpPr>
          <p:cNvPr id="7" name="Title 1"/>
          <p:cNvSpPr txBox="1">
            <a:spLocks/>
          </p:cNvSpPr>
          <p:nvPr/>
        </p:nvSpPr>
        <p:spPr>
          <a:xfrm>
            <a:off x="2430775" y="2463557"/>
            <a:ext cx="7640689" cy="702977"/>
          </a:xfrm>
          <a:prstGeom prst="rect">
            <a:avLst/>
          </a:prstGeom>
          <a:effectLst/>
        </p:spPr>
        <p:txBody>
          <a:bodyPr vert="horz" lIns="91440" tIns="45720" rIns="91440" bIns="45720" rtlCol="0" anchor="ctr">
            <a:normAutofit fontScale="85000" lnSpcReduction="20000"/>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800" b="1" dirty="0" err="1" smtClean="0">
                <a:latin typeface="Calibri" panose="020F0502020204030204" pitchFamily="34" charset="0"/>
                <a:cs typeface="Calibri" panose="020F0502020204030204" pitchFamily="34" charset="0"/>
              </a:rPr>
              <a:t>Mạng</a:t>
            </a:r>
            <a:r>
              <a:rPr lang="en-US" sz="2800" b="1" dirty="0" smtClean="0">
                <a:latin typeface="Calibri" panose="020F0502020204030204" pitchFamily="34" charset="0"/>
                <a:cs typeface="Calibri" panose="020F0502020204030204" pitchFamily="34" charset="0"/>
              </a:rPr>
              <a:t> </a:t>
            </a:r>
            <a:r>
              <a:rPr lang="en-US" sz="2800" b="1" dirty="0" err="1" smtClean="0">
                <a:latin typeface="Calibri" panose="020F0502020204030204" pitchFamily="34" charset="0"/>
                <a:cs typeface="Calibri" panose="020F0502020204030204" pitchFamily="34" charset="0"/>
              </a:rPr>
              <a:t>xã</a:t>
            </a:r>
            <a:r>
              <a:rPr lang="en-US" sz="2800" b="1" dirty="0" smtClean="0">
                <a:latin typeface="Calibri" panose="020F0502020204030204" pitchFamily="34" charset="0"/>
                <a:cs typeface="Calibri" panose="020F0502020204030204" pitchFamily="34" charset="0"/>
              </a:rPr>
              <a:t> </a:t>
            </a:r>
            <a:r>
              <a:rPr lang="en-US" sz="2800" b="1" dirty="0" err="1" smtClean="0">
                <a:latin typeface="Calibri" panose="020F0502020204030204" pitchFamily="34" charset="0"/>
                <a:cs typeface="Calibri" panose="020F0502020204030204" pitchFamily="34" charset="0"/>
              </a:rPr>
              <a:t>hội</a:t>
            </a:r>
            <a:r>
              <a:rPr lang="en-US" sz="2800" b="1" dirty="0" smtClean="0">
                <a:latin typeface="Calibri" panose="020F0502020204030204" pitchFamily="34" charset="0"/>
                <a:cs typeface="Calibri" panose="020F0502020204030204" pitchFamily="34" charset="0"/>
              </a:rPr>
              <a:t> </a:t>
            </a:r>
            <a:r>
              <a:rPr lang="en-US" sz="2800" dirty="0" smtClean="0">
                <a:latin typeface="Calibri" panose="020F0502020204030204" pitchFamily="34" charset="0"/>
                <a:cs typeface="Calibri" panose="020F0502020204030204" pitchFamily="34" charset="0"/>
              </a:rPr>
              <a:t>: </a:t>
            </a:r>
            <a:r>
              <a:rPr lang="en-US" sz="2800" dirty="0" err="1" smtClean="0">
                <a:latin typeface="Calibri" panose="020F0502020204030204" pitchFamily="34" charset="0"/>
                <a:cs typeface="Calibri" panose="020F0502020204030204" pitchFamily="34" charset="0"/>
              </a:rPr>
              <a:t>Gợi</a:t>
            </a:r>
            <a:r>
              <a:rPr lang="en-US" sz="2800" dirty="0" smtClean="0">
                <a:latin typeface="Calibri" panose="020F0502020204030204" pitchFamily="34" charset="0"/>
                <a:cs typeface="Calibri" panose="020F0502020204030204" pitchFamily="34" charset="0"/>
              </a:rPr>
              <a:t> ý </a:t>
            </a:r>
            <a:r>
              <a:rPr lang="en-US" sz="2800" dirty="0" err="1" smtClean="0">
                <a:latin typeface="Calibri" panose="020F0502020204030204" pitchFamily="34" charset="0"/>
                <a:cs typeface="Calibri" panose="020F0502020204030204" pitchFamily="34" charset="0"/>
              </a:rPr>
              <a:t>kết</a:t>
            </a:r>
            <a:r>
              <a:rPr lang="en-US" sz="2800" dirty="0" smtClean="0">
                <a:latin typeface="Calibri" panose="020F0502020204030204" pitchFamily="34" charset="0"/>
                <a:cs typeface="Calibri" panose="020F0502020204030204" pitchFamily="34" charset="0"/>
              </a:rPr>
              <a:t> </a:t>
            </a:r>
            <a:r>
              <a:rPr lang="en-US" sz="2800" dirty="0" err="1" smtClean="0">
                <a:latin typeface="Calibri" panose="020F0502020204030204" pitchFamily="34" charset="0"/>
                <a:cs typeface="Calibri" panose="020F0502020204030204" pitchFamily="34" charset="0"/>
              </a:rPr>
              <a:t>bạn</a:t>
            </a:r>
            <a:r>
              <a:rPr lang="en-US" sz="2800" dirty="0" smtClean="0">
                <a:latin typeface="Calibri" panose="020F0502020204030204" pitchFamily="34" charset="0"/>
                <a:cs typeface="Calibri" panose="020F0502020204030204" pitchFamily="34" charset="0"/>
              </a:rPr>
              <a:t> </a:t>
            </a:r>
            <a:r>
              <a:rPr lang="en-US" sz="2800" dirty="0" err="1" smtClean="0">
                <a:latin typeface="Calibri" panose="020F0502020204030204" pitchFamily="34" charset="0"/>
                <a:cs typeface="Calibri" panose="020F0502020204030204" pitchFamily="34" charset="0"/>
              </a:rPr>
              <a:t>dựa</a:t>
            </a:r>
            <a:r>
              <a:rPr lang="en-US" sz="2800" dirty="0" smtClean="0">
                <a:latin typeface="Calibri" panose="020F0502020204030204" pitchFamily="34" charset="0"/>
                <a:cs typeface="Calibri" panose="020F0502020204030204" pitchFamily="34" charset="0"/>
              </a:rPr>
              <a:t> </a:t>
            </a:r>
            <a:r>
              <a:rPr lang="en-US" sz="2800" dirty="0" err="1" smtClean="0">
                <a:latin typeface="Calibri" panose="020F0502020204030204" pitchFamily="34" charset="0"/>
                <a:cs typeface="Calibri" panose="020F0502020204030204" pitchFamily="34" charset="0"/>
              </a:rPr>
              <a:t>vào</a:t>
            </a:r>
            <a:r>
              <a:rPr lang="en-US" sz="2800" dirty="0" smtClean="0">
                <a:latin typeface="Calibri" panose="020F0502020204030204" pitchFamily="34" charset="0"/>
                <a:cs typeface="Calibri" panose="020F0502020204030204" pitchFamily="34" charset="0"/>
              </a:rPr>
              <a:t> location </a:t>
            </a:r>
            <a:r>
              <a:rPr lang="en-US" sz="2800" dirty="0" err="1" smtClean="0">
                <a:latin typeface="Calibri" panose="020F0502020204030204" pitchFamily="34" charset="0"/>
                <a:cs typeface="Calibri" panose="020F0502020204030204" pitchFamily="34" charset="0"/>
              </a:rPr>
              <a:t>và</a:t>
            </a:r>
            <a:r>
              <a:rPr lang="en-US" sz="2800" dirty="0" smtClean="0">
                <a:latin typeface="Calibri" panose="020F0502020204030204" pitchFamily="34" charset="0"/>
                <a:cs typeface="Calibri" panose="020F0502020204030204" pitchFamily="34" charset="0"/>
              </a:rPr>
              <a:t> </a:t>
            </a:r>
            <a:r>
              <a:rPr lang="en-US" sz="2800" dirty="0" err="1" smtClean="0">
                <a:latin typeface="Calibri" panose="020F0502020204030204" pitchFamily="34" charset="0"/>
                <a:cs typeface="Calibri" panose="020F0502020204030204" pitchFamily="34" charset="0"/>
              </a:rPr>
              <a:t>mối</a:t>
            </a:r>
            <a:r>
              <a:rPr lang="en-US" sz="2800" dirty="0" smtClean="0">
                <a:latin typeface="Calibri" panose="020F0502020204030204" pitchFamily="34" charset="0"/>
                <a:cs typeface="Calibri" panose="020F0502020204030204" pitchFamily="34" charset="0"/>
              </a:rPr>
              <a:t> </a:t>
            </a:r>
            <a:r>
              <a:rPr lang="en-US" sz="2800" dirty="0" err="1" smtClean="0">
                <a:latin typeface="Calibri" panose="020F0502020204030204" pitchFamily="34" charset="0"/>
                <a:cs typeface="Calibri" panose="020F0502020204030204" pitchFamily="34" charset="0"/>
              </a:rPr>
              <a:t>quan</a:t>
            </a:r>
            <a:r>
              <a:rPr lang="en-US" sz="2800" dirty="0" smtClean="0">
                <a:latin typeface="Calibri" panose="020F0502020204030204" pitchFamily="34" charset="0"/>
                <a:cs typeface="Calibri" panose="020F0502020204030204" pitchFamily="34" charset="0"/>
              </a:rPr>
              <a:t> </a:t>
            </a:r>
            <a:r>
              <a:rPr lang="en-US" sz="2800" dirty="0" err="1" smtClean="0">
                <a:latin typeface="Calibri" panose="020F0502020204030204" pitchFamily="34" charset="0"/>
                <a:cs typeface="Calibri" panose="020F0502020204030204" pitchFamily="34" charset="0"/>
              </a:rPr>
              <a:t>hệ</a:t>
            </a:r>
            <a:r>
              <a:rPr lang="en-US" sz="2800" dirty="0" smtClean="0">
                <a:latin typeface="Calibri" panose="020F0502020204030204" pitchFamily="34" charset="0"/>
                <a:cs typeface="Calibri" panose="020F0502020204030204" pitchFamily="34" charset="0"/>
              </a:rPr>
              <a:t> (Facebook, </a:t>
            </a:r>
            <a:r>
              <a:rPr lang="en-US" sz="2800" dirty="0" err="1" smtClean="0">
                <a:latin typeface="Calibri" panose="020F0502020204030204" pitchFamily="34" charset="0"/>
                <a:cs typeface="Calibri" panose="020F0502020204030204" pitchFamily="34" charset="0"/>
              </a:rPr>
              <a:t>Zalo</a:t>
            </a:r>
            <a:r>
              <a:rPr lang="en-US" sz="2800" dirty="0" smtClean="0">
                <a:latin typeface="Calibri" panose="020F0502020204030204" pitchFamily="34" charset="0"/>
                <a:cs typeface="Calibri" panose="020F0502020204030204" pitchFamily="34" charset="0"/>
              </a:rPr>
              <a:t>, Tinder,… )</a:t>
            </a:r>
            <a:endParaRPr lang="en-US" sz="28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28260309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2" y="982132"/>
            <a:ext cx="9601196" cy="977297"/>
          </a:xfrm>
        </p:spPr>
        <p:txBody>
          <a:bodyPr/>
          <a:lstStyle/>
          <a:p>
            <a:r>
              <a:rPr lang="en-US" dirty="0">
                <a:latin typeface="Calibri" panose="020F0502020204030204" pitchFamily="34" charset="0"/>
                <a:cs typeface="Calibri" panose="020F0502020204030204" pitchFamily="34" charset="0"/>
              </a:rPr>
              <a:t>1. </a:t>
            </a:r>
            <a:r>
              <a:rPr lang="en-US" dirty="0" err="1">
                <a:latin typeface="Calibri" panose="020F0502020204030204" pitchFamily="34" charset="0"/>
                <a:cs typeface="Calibri" panose="020F0502020204030204" pitchFamily="34" charset="0"/>
              </a:rPr>
              <a:t>Thế</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nào</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là</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gợi</a:t>
            </a:r>
            <a:r>
              <a:rPr lang="en-US" dirty="0">
                <a:latin typeface="Calibri" panose="020F0502020204030204" pitchFamily="34" charset="0"/>
                <a:cs typeface="Calibri" panose="020F0502020204030204" pitchFamily="34" charset="0"/>
              </a:rPr>
              <a:t> ý ?</a:t>
            </a:r>
            <a:endParaRPr lang="en-US" dirty="0"/>
          </a:p>
        </p:txBody>
      </p:sp>
      <p:sp>
        <p:nvSpPr>
          <p:cNvPr id="4" name="Title 1"/>
          <p:cNvSpPr txBox="1">
            <a:spLocks noGrp="1"/>
          </p:cNvSpPr>
          <p:nvPr>
            <p:ph idx="1"/>
          </p:nvPr>
        </p:nvSpPr>
        <p:spPr>
          <a:xfrm>
            <a:off x="1295402" y="2556931"/>
            <a:ext cx="6137364" cy="3347479"/>
          </a:xfrm>
          <a:prstGeom prst="rect">
            <a:avLst/>
          </a:prstGeom>
          <a:effectLst/>
        </p:spPr>
        <p:txBody>
          <a:bodyPr vert="horz" lIns="91440" tIns="45720" rIns="91440" bIns="45720" rtlCol="0" anchor="ctr">
            <a:normAutofit fontScale="92500" lnSpcReduction="20000"/>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en-US" sz="2800" b="1" dirty="0" err="1" smtClean="0">
                <a:latin typeface="Calibri" panose="020F0502020204030204" pitchFamily="34" charset="0"/>
                <a:cs typeface="Calibri" panose="020F0502020204030204" pitchFamily="34" charset="0"/>
              </a:rPr>
              <a:t>Thương</a:t>
            </a:r>
            <a:r>
              <a:rPr lang="en-US" sz="2800" b="1" dirty="0" smtClean="0">
                <a:latin typeface="Calibri" panose="020F0502020204030204" pitchFamily="34" charset="0"/>
                <a:cs typeface="Calibri" panose="020F0502020204030204" pitchFamily="34" charset="0"/>
              </a:rPr>
              <a:t> </a:t>
            </a:r>
            <a:r>
              <a:rPr lang="en-US" sz="2800" b="1" dirty="0" err="1" smtClean="0">
                <a:latin typeface="Calibri" panose="020F0502020204030204" pitchFamily="34" charset="0"/>
                <a:cs typeface="Calibri" panose="020F0502020204030204" pitchFamily="34" charset="0"/>
              </a:rPr>
              <a:t>mại</a:t>
            </a:r>
            <a:r>
              <a:rPr lang="en-US" sz="2800" b="1" dirty="0" smtClean="0">
                <a:latin typeface="Calibri" panose="020F0502020204030204" pitchFamily="34" charset="0"/>
                <a:cs typeface="Calibri" panose="020F0502020204030204" pitchFamily="34" charset="0"/>
              </a:rPr>
              <a:t> </a:t>
            </a:r>
            <a:r>
              <a:rPr lang="en-US" sz="2800" b="1" dirty="0" err="1" smtClean="0">
                <a:latin typeface="Calibri" panose="020F0502020204030204" pitchFamily="34" charset="0"/>
                <a:cs typeface="Calibri" panose="020F0502020204030204" pitchFamily="34" charset="0"/>
              </a:rPr>
              <a:t>điện</a:t>
            </a:r>
            <a:r>
              <a:rPr lang="en-US" sz="2800" b="1" dirty="0" smtClean="0">
                <a:latin typeface="Calibri" panose="020F0502020204030204" pitchFamily="34" charset="0"/>
                <a:cs typeface="Calibri" panose="020F0502020204030204" pitchFamily="34" charset="0"/>
              </a:rPr>
              <a:t> </a:t>
            </a:r>
            <a:r>
              <a:rPr lang="en-US" sz="2800" b="1" dirty="0" err="1" smtClean="0">
                <a:latin typeface="Calibri" panose="020F0502020204030204" pitchFamily="34" charset="0"/>
                <a:cs typeface="Calibri" panose="020F0502020204030204" pitchFamily="34" charset="0"/>
              </a:rPr>
              <a:t>tử</a:t>
            </a:r>
            <a:r>
              <a:rPr lang="en-US" sz="2800" dirty="0" smtClean="0">
                <a:latin typeface="Calibri" panose="020F0502020204030204" pitchFamily="34" charset="0"/>
                <a:cs typeface="Calibri" panose="020F0502020204030204" pitchFamily="34" charset="0"/>
              </a:rPr>
              <a:t>: </a:t>
            </a:r>
          </a:p>
          <a:p>
            <a:pPr marL="457200" indent="-457200" algn="l">
              <a:buFont typeface="Arial" panose="020B0604020202020204" pitchFamily="34" charset="0"/>
              <a:buChar char="•"/>
            </a:pPr>
            <a:r>
              <a:rPr lang="en-US" sz="2800" dirty="0" err="1" smtClean="0">
                <a:latin typeface="Calibri" panose="020F0502020204030204" pitchFamily="34" charset="0"/>
                <a:cs typeface="Calibri" panose="020F0502020204030204" pitchFamily="34" charset="0"/>
              </a:rPr>
              <a:t>Gợi</a:t>
            </a:r>
            <a:r>
              <a:rPr lang="en-US" sz="2800" dirty="0" smtClean="0">
                <a:latin typeface="Calibri" panose="020F0502020204030204" pitchFamily="34" charset="0"/>
                <a:cs typeface="Calibri" panose="020F0502020204030204" pitchFamily="34" charset="0"/>
              </a:rPr>
              <a:t> ý </a:t>
            </a:r>
            <a:r>
              <a:rPr lang="en-US" sz="2800" dirty="0" err="1" smtClean="0">
                <a:latin typeface="Calibri" panose="020F0502020204030204" pitchFamily="34" charset="0"/>
                <a:cs typeface="Calibri" panose="020F0502020204030204" pitchFamily="34" charset="0"/>
              </a:rPr>
              <a:t>sản</a:t>
            </a:r>
            <a:r>
              <a:rPr lang="en-US" sz="2800" dirty="0" smtClean="0">
                <a:latin typeface="Calibri" panose="020F0502020204030204" pitchFamily="34" charset="0"/>
                <a:cs typeface="Calibri" panose="020F0502020204030204" pitchFamily="34" charset="0"/>
              </a:rPr>
              <a:t> </a:t>
            </a:r>
            <a:r>
              <a:rPr lang="en-US" sz="2800" dirty="0" err="1" smtClean="0">
                <a:latin typeface="Calibri" panose="020F0502020204030204" pitchFamily="34" charset="0"/>
                <a:cs typeface="Calibri" panose="020F0502020204030204" pitchFamily="34" charset="0"/>
              </a:rPr>
              <a:t>phẩm</a:t>
            </a:r>
            <a:r>
              <a:rPr lang="en-US" sz="2800" dirty="0" smtClean="0">
                <a:latin typeface="Calibri" panose="020F0502020204030204" pitchFamily="34" charset="0"/>
                <a:cs typeface="Calibri" panose="020F0502020204030204" pitchFamily="34" charset="0"/>
              </a:rPr>
              <a:t> </a:t>
            </a:r>
            <a:r>
              <a:rPr lang="en-US" sz="2800" dirty="0" err="1" smtClean="0">
                <a:latin typeface="Calibri" panose="020F0502020204030204" pitchFamily="34" charset="0"/>
                <a:cs typeface="Calibri" panose="020F0502020204030204" pitchFamily="34" charset="0"/>
              </a:rPr>
              <a:t>dựa</a:t>
            </a:r>
            <a:r>
              <a:rPr lang="en-US" sz="2800" dirty="0" smtClean="0">
                <a:latin typeface="Calibri" panose="020F0502020204030204" pitchFamily="34" charset="0"/>
                <a:cs typeface="Calibri" panose="020F0502020204030204" pitchFamily="34" charset="0"/>
              </a:rPr>
              <a:t> </a:t>
            </a:r>
            <a:r>
              <a:rPr lang="en-US" sz="2800" dirty="0" err="1" smtClean="0">
                <a:latin typeface="Calibri" panose="020F0502020204030204" pitchFamily="34" charset="0"/>
                <a:cs typeface="Calibri" panose="020F0502020204030204" pitchFamily="34" charset="0"/>
              </a:rPr>
              <a:t>vào</a:t>
            </a:r>
            <a:r>
              <a:rPr lang="en-US" sz="2800" dirty="0" smtClean="0">
                <a:latin typeface="Calibri" panose="020F0502020204030204" pitchFamily="34" charset="0"/>
                <a:cs typeface="Calibri" panose="020F0502020204030204" pitchFamily="34" charset="0"/>
              </a:rPr>
              <a:t> </a:t>
            </a:r>
            <a:r>
              <a:rPr lang="en-US" sz="2800" dirty="0" err="1" smtClean="0">
                <a:latin typeface="Calibri" panose="020F0502020204030204" pitchFamily="34" charset="0"/>
                <a:cs typeface="Calibri" panose="020F0502020204030204" pitchFamily="34" charset="0"/>
              </a:rPr>
              <a:t>dữ</a:t>
            </a:r>
            <a:r>
              <a:rPr lang="en-US" sz="2800" dirty="0" smtClean="0">
                <a:latin typeface="Calibri" panose="020F0502020204030204" pitchFamily="34" charset="0"/>
                <a:cs typeface="Calibri" panose="020F0502020204030204" pitchFamily="34" charset="0"/>
              </a:rPr>
              <a:t> </a:t>
            </a:r>
            <a:r>
              <a:rPr lang="en-US" sz="2800" dirty="0" err="1" smtClean="0">
                <a:latin typeface="Calibri" panose="020F0502020204030204" pitchFamily="34" charset="0"/>
                <a:cs typeface="Calibri" panose="020F0502020204030204" pitchFamily="34" charset="0"/>
              </a:rPr>
              <a:t>liệu</a:t>
            </a:r>
            <a:r>
              <a:rPr lang="en-US" sz="2800" dirty="0" smtClean="0">
                <a:latin typeface="Calibri" panose="020F0502020204030204" pitchFamily="34" charset="0"/>
                <a:cs typeface="Calibri" panose="020F0502020204030204" pitchFamily="34" charset="0"/>
              </a:rPr>
              <a:t> </a:t>
            </a:r>
            <a:r>
              <a:rPr lang="en-US" sz="2800" dirty="0" err="1" smtClean="0">
                <a:latin typeface="Calibri" panose="020F0502020204030204" pitchFamily="34" charset="0"/>
                <a:cs typeface="Calibri" panose="020F0502020204030204" pitchFamily="34" charset="0"/>
              </a:rPr>
              <a:t>mua</a:t>
            </a:r>
            <a:r>
              <a:rPr lang="en-US" sz="2800" dirty="0" smtClean="0">
                <a:latin typeface="Calibri" panose="020F0502020204030204" pitchFamily="34" charset="0"/>
                <a:cs typeface="Calibri" panose="020F0502020204030204" pitchFamily="34" charset="0"/>
              </a:rPr>
              <a:t> </a:t>
            </a:r>
            <a:r>
              <a:rPr lang="en-US" sz="2800" dirty="0" err="1" smtClean="0">
                <a:latin typeface="Calibri" panose="020F0502020204030204" pitchFamily="34" charset="0"/>
                <a:cs typeface="Calibri" panose="020F0502020204030204" pitchFamily="34" charset="0"/>
              </a:rPr>
              <a:t>hàng</a:t>
            </a:r>
            <a:r>
              <a:rPr lang="en-US" sz="2800" dirty="0" smtClean="0">
                <a:latin typeface="Calibri" panose="020F0502020204030204" pitchFamily="34" charset="0"/>
                <a:cs typeface="Calibri" panose="020F0502020204030204" pitchFamily="34" charset="0"/>
              </a:rPr>
              <a:t>, </a:t>
            </a:r>
            <a:r>
              <a:rPr lang="en-US" sz="2800" dirty="0" err="1" smtClean="0">
                <a:latin typeface="Calibri" panose="020F0502020204030204" pitchFamily="34" charset="0"/>
                <a:cs typeface="Calibri" panose="020F0502020204030204" pitchFamily="34" charset="0"/>
              </a:rPr>
              <a:t>độ</a:t>
            </a:r>
            <a:r>
              <a:rPr lang="en-US" sz="2800" dirty="0" smtClean="0">
                <a:latin typeface="Calibri" panose="020F0502020204030204" pitchFamily="34" charset="0"/>
                <a:cs typeface="Calibri" panose="020F0502020204030204" pitchFamily="34" charset="0"/>
              </a:rPr>
              <a:t> </a:t>
            </a:r>
            <a:r>
              <a:rPr lang="en-US" sz="2800" dirty="0" err="1" smtClean="0">
                <a:latin typeface="Calibri" panose="020F0502020204030204" pitchFamily="34" charset="0"/>
                <a:cs typeface="Calibri" panose="020F0502020204030204" pitchFamily="34" charset="0"/>
              </a:rPr>
              <a:t>quan</a:t>
            </a:r>
            <a:r>
              <a:rPr lang="en-US" sz="2800" dirty="0" smtClean="0">
                <a:latin typeface="Calibri" panose="020F0502020204030204" pitchFamily="34" charset="0"/>
                <a:cs typeface="Calibri" panose="020F0502020204030204" pitchFamily="34" charset="0"/>
              </a:rPr>
              <a:t> </a:t>
            </a:r>
            <a:r>
              <a:rPr lang="en-US" sz="2800" dirty="0" err="1" smtClean="0">
                <a:latin typeface="Calibri" panose="020F0502020204030204" pitchFamily="34" charset="0"/>
                <a:cs typeface="Calibri" panose="020F0502020204030204" pitchFamily="34" charset="0"/>
              </a:rPr>
              <a:t>tâm</a:t>
            </a:r>
            <a:r>
              <a:rPr lang="en-US" sz="2800" dirty="0" smtClean="0">
                <a:latin typeface="Calibri" panose="020F0502020204030204" pitchFamily="34" charset="0"/>
                <a:cs typeface="Calibri" panose="020F0502020204030204" pitchFamily="34" charset="0"/>
              </a:rPr>
              <a:t> </a:t>
            </a:r>
            <a:r>
              <a:rPr lang="en-US" sz="2800" dirty="0" err="1" smtClean="0">
                <a:latin typeface="Calibri" panose="020F0502020204030204" pitchFamily="34" charset="0"/>
                <a:cs typeface="Calibri" panose="020F0502020204030204" pitchFamily="34" charset="0"/>
              </a:rPr>
              <a:t>của</a:t>
            </a:r>
            <a:r>
              <a:rPr lang="en-US" sz="2800" dirty="0" smtClean="0">
                <a:latin typeface="Calibri" panose="020F0502020204030204" pitchFamily="34" charset="0"/>
                <a:cs typeface="Calibri" panose="020F0502020204030204" pitchFamily="34" charset="0"/>
              </a:rPr>
              <a:t> </a:t>
            </a:r>
            <a:r>
              <a:rPr lang="en-US" sz="2800" dirty="0" err="1" smtClean="0">
                <a:latin typeface="Calibri" panose="020F0502020204030204" pitchFamily="34" charset="0"/>
                <a:cs typeface="Calibri" panose="020F0502020204030204" pitchFamily="34" charset="0"/>
              </a:rPr>
              <a:t>khách</a:t>
            </a:r>
            <a:r>
              <a:rPr lang="en-US" sz="2800" dirty="0">
                <a:latin typeface="Calibri" panose="020F0502020204030204" pitchFamily="34" charset="0"/>
                <a:cs typeface="Calibri" panose="020F0502020204030204" pitchFamily="34" charset="0"/>
              </a:rPr>
              <a:t> </a:t>
            </a:r>
            <a:r>
              <a:rPr lang="en-US" sz="2800" dirty="0" err="1" smtClean="0">
                <a:latin typeface="Calibri" panose="020F0502020204030204" pitchFamily="34" charset="0"/>
                <a:cs typeface="Calibri" panose="020F0502020204030204" pitchFamily="34" charset="0"/>
              </a:rPr>
              <a:t>vào</a:t>
            </a:r>
            <a:r>
              <a:rPr lang="en-US" sz="2800" dirty="0" smtClean="0">
                <a:latin typeface="Calibri" panose="020F0502020204030204" pitchFamily="34" charset="0"/>
                <a:cs typeface="Calibri" panose="020F0502020204030204" pitchFamily="34" charset="0"/>
              </a:rPr>
              <a:t> </a:t>
            </a:r>
            <a:r>
              <a:rPr lang="en-US" sz="2800" dirty="0" err="1" smtClean="0">
                <a:latin typeface="Calibri" panose="020F0502020204030204" pitchFamily="34" charset="0"/>
                <a:cs typeface="Calibri" panose="020F0502020204030204" pitchFamily="34" charset="0"/>
              </a:rPr>
              <a:t>dòng</a:t>
            </a:r>
            <a:r>
              <a:rPr lang="en-US" sz="2800" dirty="0" smtClean="0">
                <a:latin typeface="Calibri" panose="020F0502020204030204" pitchFamily="34" charset="0"/>
                <a:cs typeface="Calibri" panose="020F0502020204030204" pitchFamily="34" charset="0"/>
              </a:rPr>
              <a:t> </a:t>
            </a:r>
            <a:r>
              <a:rPr lang="en-US" sz="2800" dirty="0" err="1" smtClean="0">
                <a:latin typeface="Calibri" panose="020F0502020204030204" pitchFamily="34" charset="0"/>
                <a:cs typeface="Calibri" panose="020F0502020204030204" pitchFamily="34" charset="0"/>
              </a:rPr>
              <a:t>sản</a:t>
            </a:r>
            <a:r>
              <a:rPr lang="en-US" sz="2800" dirty="0" smtClean="0">
                <a:latin typeface="Calibri" panose="020F0502020204030204" pitchFamily="34" charset="0"/>
                <a:cs typeface="Calibri" panose="020F0502020204030204" pitchFamily="34" charset="0"/>
              </a:rPr>
              <a:t> </a:t>
            </a:r>
            <a:r>
              <a:rPr lang="en-US" sz="2800" dirty="0" err="1" smtClean="0">
                <a:latin typeface="Calibri" panose="020F0502020204030204" pitchFamily="34" charset="0"/>
                <a:cs typeface="Calibri" panose="020F0502020204030204" pitchFamily="34" charset="0"/>
              </a:rPr>
              <a:t>phẩm</a:t>
            </a:r>
            <a:r>
              <a:rPr lang="en-US" sz="2800" dirty="0" smtClean="0">
                <a:latin typeface="Calibri" panose="020F0502020204030204" pitchFamily="34" charset="0"/>
                <a:cs typeface="Calibri" panose="020F0502020204030204" pitchFamily="34" charset="0"/>
              </a:rPr>
              <a:t>.</a:t>
            </a:r>
          </a:p>
          <a:p>
            <a:pPr marL="457200" indent="-457200" algn="l">
              <a:buFont typeface="Arial" panose="020B0604020202020204" pitchFamily="34" charset="0"/>
              <a:buChar char="•"/>
            </a:pPr>
            <a:r>
              <a:rPr lang="en-US" sz="2800" dirty="0" smtClean="0">
                <a:latin typeface="Calibri" panose="020F0502020204030204" pitchFamily="34" charset="0"/>
                <a:cs typeface="Calibri" panose="020F0502020204030204" pitchFamily="34" charset="0"/>
              </a:rPr>
              <a:t>So </a:t>
            </a:r>
            <a:r>
              <a:rPr lang="en-US" sz="2800" dirty="0" err="1" smtClean="0">
                <a:latin typeface="Calibri" panose="020F0502020204030204" pitchFamily="34" charset="0"/>
                <a:cs typeface="Calibri" panose="020F0502020204030204" pitchFamily="34" charset="0"/>
              </a:rPr>
              <a:t>sánh</a:t>
            </a:r>
            <a:r>
              <a:rPr lang="en-US" sz="2800" dirty="0" smtClean="0">
                <a:latin typeface="Calibri" panose="020F0502020204030204" pitchFamily="34" charset="0"/>
                <a:cs typeface="Calibri" panose="020F0502020204030204" pitchFamily="34" charset="0"/>
              </a:rPr>
              <a:t> </a:t>
            </a:r>
            <a:r>
              <a:rPr lang="en-US" sz="2800" dirty="0" err="1" smtClean="0">
                <a:latin typeface="Calibri" panose="020F0502020204030204" pitchFamily="34" charset="0"/>
                <a:cs typeface="Calibri" panose="020F0502020204030204" pitchFamily="34" charset="0"/>
              </a:rPr>
              <a:t>với</a:t>
            </a:r>
            <a:r>
              <a:rPr lang="en-US" sz="2800" dirty="0" smtClean="0">
                <a:latin typeface="Calibri" panose="020F0502020204030204" pitchFamily="34" charset="0"/>
                <a:cs typeface="Calibri" panose="020F0502020204030204" pitchFamily="34" charset="0"/>
              </a:rPr>
              <a:t> </a:t>
            </a:r>
            <a:r>
              <a:rPr lang="en-US" sz="2800" dirty="0" err="1" smtClean="0">
                <a:latin typeface="Calibri" panose="020F0502020204030204" pitchFamily="34" charset="0"/>
                <a:cs typeface="Calibri" panose="020F0502020204030204" pitchFamily="34" charset="0"/>
              </a:rPr>
              <a:t>đối</a:t>
            </a:r>
            <a:r>
              <a:rPr lang="en-US" sz="2800" dirty="0" smtClean="0">
                <a:latin typeface="Calibri" panose="020F0502020204030204" pitchFamily="34" charset="0"/>
                <a:cs typeface="Calibri" panose="020F0502020204030204" pitchFamily="34" charset="0"/>
              </a:rPr>
              <a:t> </a:t>
            </a:r>
            <a:r>
              <a:rPr lang="en-US" sz="2800" dirty="0" err="1" smtClean="0">
                <a:latin typeface="Calibri" panose="020F0502020204030204" pitchFamily="34" charset="0"/>
                <a:cs typeface="Calibri" panose="020F0502020204030204" pitchFamily="34" charset="0"/>
              </a:rPr>
              <a:t>tượng</a:t>
            </a:r>
            <a:r>
              <a:rPr lang="en-US" sz="2800" dirty="0" smtClean="0">
                <a:latin typeface="Calibri" panose="020F0502020204030204" pitchFamily="34" charset="0"/>
                <a:cs typeface="Calibri" panose="020F0502020204030204" pitchFamily="34" charset="0"/>
              </a:rPr>
              <a:t> </a:t>
            </a:r>
            <a:r>
              <a:rPr lang="en-US" sz="2800" dirty="0" err="1" smtClean="0">
                <a:latin typeface="Calibri" panose="020F0502020204030204" pitchFamily="34" charset="0"/>
                <a:cs typeface="Calibri" panose="020F0502020204030204" pitchFamily="34" charset="0"/>
              </a:rPr>
              <a:t>mẫu</a:t>
            </a:r>
            <a:r>
              <a:rPr lang="en-US" sz="2800" i="1" dirty="0">
                <a:latin typeface="Calibri" panose="020F0502020204030204" pitchFamily="34" charset="0"/>
                <a:cs typeface="Calibri" panose="020F0502020204030204" pitchFamily="34" charset="0"/>
              </a:rPr>
              <a:t> </a:t>
            </a:r>
            <a:r>
              <a:rPr lang="en-US" sz="2800" i="1" dirty="0" smtClean="0">
                <a:latin typeface="Calibri" panose="020F0502020204030204" pitchFamily="34" charset="0"/>
                <a:cs typeface="Calibri" panose="020F0502020204030204" pitchFamily="34" charset="0"/>
              </a:rPr>
              <a:t>(</a:t>
            </a:r>
            <a:r>
              <a:rPr lang="en-US" sz="2800" i="1" dirty="0" err="1" smtClean="0">
                <a:latin typeface="Calibri" panose="020F0502020204030204" pitchFamily="34" charset="0"/>
                <a:cs typeface="Calibri" panose="020F0502020204030204" pitchFamily="34" charset="0"/>
              </a:rPr>
              <a:t>Người</a:t>
            </a:r>
            <a:r>
              <a:rPr lang="en-US" sz="2800" i="1" dirty="0" smtClean="0">
                <a:latin typeface="Calibri" panose="020F0502020204030204" pitchFamily="34" charset="0"/>
                <a:cs typeface="Calibri" panose="020F0502020204030204" pitchFamily="34" charset="0"/>
              </a:rPr>
              <a:t> A hay </a:t>
            </a:r>
            <a:r>
              <a:rPr lang="en-US" sz="2800" i="1" dirty="0" err="1" smtClean="0">
                <a:latin typeface="Calibri" panose="020F0502020204030204" pitchFamily="34" charset="0"/>
                <a:cs typeface="Calibri" panose="020F0502020204030204" pitchFamily="34" charset="0"/>
              </a:rPr>
              <a:t>mua</a:t>
            </a:r>
            <a:r>
              <a:rPr lang="en-US" sz="2800" i="1" dirty="0" smtClean="0">
                <a:latin typeface="Calibri" panose="020F0502020204030204" pitchFamily="34" charset="0"/>
                <a:cs typeface="Calibri" panose="020F0502020204030204" pitchFamily="34" charset="0"/>
              </a:rPr>
              <a:t> </a:t>
            </a:r>
            <a:r>
              <a:rPr lang="en-US" sz="2800" i="1" dirty="0" err="1" smtClean="0">
                <a:latin typeface="Calibri" panose="020F0502020204030204" pitchFamily="34" charset="0"/>
                <a:cs typeface="Calibri" panose="020F0502020204030204" pitchFamily="34" charset="0"/>
              </a:rPr>
              <a:t>sách</a:t>
            </a:r>
            <a:r>
              <a:rPr lang="en-US" sz="2800" i="1" dirty="0" smtClean="0">
                <a:latin typeface="Calibri" panose="020F0502020204030204" pitchFamily="34" charset="0"/>
                <a:cs typeface="Calibri" panose="020F0502020204030204" pitchFamily="34" charset="0"/>
              </a:rPr>
              <a:t>, </a:t>
            </a:r>
            <a:r>
              <a:rPr lang="en-US" sz="2800" i="1" dirty="0" err="1" smtClean="0">
                <a:latin typeface="Calibri" panose="020F0502020204030204" pitchFamily="34" charset="0"/>
                <a:cs typeface="Calibri" panose="020F0502020204030204" pitchFamily="34" charset="0"/>
              </a:rPr>
              <a:t>giày</a:t>
            </a:r>
            <a:r>
              <a:rPr lang="en-US" sz="2800" i="1" dirty="0" smtClean="0">
                <a:latin typeface="Calibri" panose="020F0502020204030204" pitchFamily="34" charset="0"/>
                <a:cs typeface="Calibri" panose="020F0502020204030204" pitchFamily="34" charset="0"/>
              </a:rPr>
              <a:t> </a:t>
            </a:r>
            <a:r>
              <a:rPr lang="en-US" sz="2800" i="1" dirty="0" err="1" smtClean="0">
                <a:latin typeface="Calibri" panose="020F0502020204030204" pitchFamily="34" charset="0"/>
                <a:cs typeface="Calibri" panose="020F0502020204030204" pitchFamily="34" charset="0"/>
              </a:rPr>
              <a:t>dép</a:t>
            </a:r>
            <a:r>
              <a:rPr lang="en-US" sz="2800" i="1" dirty="0" smtClean="0">
                <a:latin typeface="Calibri" panose="020F0502020204030204" pitchFamily="34" charset="0"/>
                <a:cs typeface="Calibri" panose="020F0502020204030204" pitchFamily="34" charset="0"/>
              </a:rPr>
              <a:t>, </a:t>
            </a:r>
            <a:r>
              <a:rPr lang="en-US" sz="2800" i="1" dirty="0" err="1" smtClean="0">
                <a:latin typeface="Calibri" panose="020F0502020204030204" pitchFamily="34" charset="0"/>
                <a:cs typeface="Calibri" panose="020F0502020204030204" pitchFamily="34" charset="0"/>
              </a:rPr>
              <a:t>mắt</a:t>
            </a:r>
            <a:r>
              <a:rPr lang="en-US" sz="2800" i="1" dirty="0" smtClean="0">
                <a:latin typeface="Calibri" panose="020F0502020204030204" pitchFamily="34" charset="0"/>
                <a:cs typeface="Calibri" panose="020F0502020204030204" pitchFamily="34" charset="0"/>
              </a:rPr>
              <a:t> </a:t>
            </a:r>
            <a:r>
              <a:rPr lang="en-US" sz="2800" i="1" dirty="0" err="1" smtClean="0">
                <a:latin typeface="Calibri" panose="020F0502020204030204" pitchFamily="34" charset="0"/>
                <a:cs typeface="Calibri" panose="020F0502020204030204" pitchFamily="34" charset="0"/>
              </a:rPr>
              <a:t>kính</a:t>
            </a:r>
            <a:r>
              <a:rPr lang="en-US" sz="2800" i="1" dirty="0" smtClean="0">
                <a:latin typeface="Calibri" panose="020F0502020204030204" pitchFamily="34" charset="0"/>
                <a:cs typeface="Calibri" panose="020F0502020204030204" pitchFamily="34" charset="0"/>
              </a:rPr>
              <a:t>. </a:t>
            </a:r>
            <a:r>
              <a:rPr lang="en-US" sz="2800" i="1" dirty="0" err="1" smtClean="0">
                <a:latin typeface="Calibri" panose="020F0502020204030204" pitchFamily="34" charset="0"/>
                <a:cs typeface="Calibri" panose="020F0502020204030204" pitchFamily="34" charset="0"/>
              </a:rPr>
              <a:t>Người</a:t>
            </a:r>
            <a:r>
              <a:rPr lang="en-US" sz="2800" i="1" dirty="0" smtClean="0">
                <a:latin typeface="Calibri" panose="020F0502020204030204" pitchFamily="34" charset="0"/>
                <a:cs typeface="Calibri" panose="020F0502020204030204" pitchFamily="34" charset="0"/>
              </a:rPr>
              <a:t> B </a:t>
            </a:r>
            <a:r>
              <a:rPr lang="en-US" sz="2800" i="1" dirty="0" err="1" smtClean="0">
                <a:latin typeface="Calibri" panose="020F0502020204030204" pitchFamily="34" charset="0"/>
                <a:cs typeface="Calibri" panose="020F0502020204030204" pitchFamily="34" charset="0"/>
              </a:rPr>
              <a:t>đang</a:t>
            </a:r>
            <a:r>
              <a:rPr lang="en-US" sz="2800" i="1" dirty="0" smtClean="0">
                <a:latin typeface="Calibri" panose="020F0502020204030204" pitchFamily="34" charset="0"/>
                <a:cs typeface="Calibri" panose="020F0502020204030204" pitchFamily="34" charset="0"/>
              </a:rPr>
              <a:t> </a:t>
            </a:r>
            <a:r>
              <a:rPr lang="en-US" sz="2800" i="1" dirty="0" err="1" smtClean="0">
                <a:latin typeface="Calibri" panose="020F0502020204030204" pitchFamily="34" charset="0"/>
                <a:cs typeface="Calibri" panose="020F0502020204030204" pitchFamily="34" charset="0"/>
              </a:rPr>
              <a:t>chọn</a:t>
            </a:r>
            <a:r>
              <a:rPr lang="en-US" sz="2800" i="1" dirty="0" smtClean="0">
                <a:latin typeface="Calibri" panose="020F0502020204030204" pitchFamily="34" charset="0"/>
                <a:cs typeface="Calibri" panose="020F0502020204030204" pitchFamily="34" charset="0"/>
              </a:rPr>
              <a:t> </a:t>
            </a:r>
            <a:r>
              <a:rPr lang="en-US" sz="2800" i="1" dirty="0" err="1" smtClean="0">
                <a:latin typeface="Calibri" panose="020F0502020204030204" pitchFamily="34" charset="0"/>
                <a:cs typeface="Calibri" panose="020F0502020204030204" pitchFamily="34" charset="0"/>
              </a:rPr>
              <a:t>mua</a:t>
            </a:r>
            <a:r>
              <a:rPr lang="en-US" sz="2800" i="1" dirty="0" smtClean="0">
                <a:latin typeface="Calibri" panose="020F0502020204030204" pitchFamily="34" charset="0"/>
                <a:cs typeface="Calibri" panose="020F0502020204030204" pitchFamily="34" charset="0"/>
              </a:rPr>
              <a:t> </a:t>
            </a:r>
            <a:r>
              <a:rPr lang="en-US" sz="2800" i="1" dirty="0" err="1" smtClean="0">
                <a:latin typeface="Calibri" panose="020F0502020204030204" pitchFamily="34" charset="0"/>
                <a:cs typeface="Calibri" panose="020F0502020204030204" pitchFamily="34" charset="0"/>
              </a:rPr>
              <a:t>sách</a:t>
            </a:r>
            <a:r>
              <a:rPr lang="en-US" sz="2800" i="1" dirty="0" smtClean="0">
                <a:latin typeface="Calibri" panose="020F0502020204030204" pitchFamily="34" charset="0"/>
                <a:cs typeface="Calibri" panose="020F0502020204030204" pitchFamily="34" charset="0"/>
              </a:rPr>
              <a:t>, </a:t>
            </a:r>
            <a:r>
              <a:rPr lang="en-US" sz="2800" i="1" dirty="0" err="1" smtClean="0">
                <a:latin typeface="Calibri" panose="020F0502020204030204" pitchFamily="34" charset="0"/>
                <a:cs typeface="Calibri" panose="020F0502020204030204" pitchFamily="34" charset="0"/>
              </a:rPr>
              <a:t>giày</a:t>
            </a:r>
            <a:r>
              <a:rPr lang="en-US" sz="2800" i="1" dirty="0" smtClean="0">
                <a:latin typeface="Calibri" panose="020F0502020204030204" pitchFamily="34" charset="0"/>
                <a:cs typeface="Calibri" panose="020F0502020204030204" pitchFamily="34" charset="0"/>
              </a:rPr>
              <a:t> </a:t>
            </a:r>
            <a:r>
              <a:rPr lang="en-US" sz="2800" i="1" dirty="0" err="1" smtClean="0">
                <a:latin typeface="Calibri" panose="020F0502020204030204" pitchFamily="34" charset="0"/>
                <a:cs typeface="Calibri" panose="020F0502020204030204" pitchFamily="34" charset="0"/>
              </a:rPr>
              <a:t>dép</a:t>
            </a:r>
            <a:r>
              <a:rPr lang="en-US" sz="2800" i="1" dirty="0">
                <a:latin typeface="Calibri" panose="020F0502020204030204" pitchFamily="34" charset="0"/>
                <a:cs typeface="Calibri" panose="020F0502020204030204" pitchFamily="34" charset="0"/>
              </a:rPr>
              <a:t> </a:t>
            </a:r>
            <a:r>
              <a:rPr lang="en-US" sz="2800" i="1" dirty="0" smtClean="0">
                <a:latin typeface="Calibri" panose="020F0502020204030204" pitchFamily="34" charset="0"/>
                <a:cs typeface="Calibri" panose="020F0502020204030204" pitchFamily="34" charset="0"/>
              </a:rPr>
              <a:t>=&gt; B </a:t>
            </a:r>
            <a:r>
              <a:rPr lang="en-US" sz="2800" i="1" dirty="0" err="1" smtClean="0">
                <a:latin typeface="Calibri" panose="020F0502020204030204" pitchFamily="34" charset="0"/>
                <a:cs typeface="Calibri" panose="020F0502020204030204" pitchFamily="34" charset="0"/>
              </a:rPr>
              <a:t>rất</a:t>
            </a:r>
            <a:r>
              <a:rPr lang="en-US" sz="2800" i="1" dirty="0" smtClean="0">
                <a:latin typeface="Calibri" panose="020F0502020204030204" pitchFamily="34" charset="0"/>
                <a:cs typeface="Calibri" panose="020F0502020204030204" pitchFamily="34" charset="0"/>
              </a:rPr>
              <a:t> </a:t>
            </a:r>
            <a:r>
              <a:rPr lang="en-US" sz="2800" i="1" dirty="0" err="1" smtClean="0">
                <a:latin typeface="Calibri" panose="020F0502020204030204" pitchFamily="34" charset="0"/>
                <a:cs typeface="Calibri" panose="020F0502020204030204" pitchFamily="34" charset="0"/>
              </a:rPr>
              <a:t>giống</a:t>
            </a:r>
            <a:r>
              <a:rPr lang="en-US" sz="2800" i="1" dirty="0" smtClean="0">
                <a:latin typeface="Calibri" panose="020F0502020204030204" pitchFamily="34" charset="0"/>
                <a:cs typeface="Calibri" panose="020F0502020204030204" pitchFamily="34" charset="0"/>
              </a:rPr>
              <a:t> A, B </a:t>
            </a:r>
            <a:r>
              <a:rPr lang="en-US" sz="2800" i="1" dirty="0" err="1" smtClean="0">
                <a:latin typeface="Calibri" panose="020F0502020204030204" pitchFamily="34" charset="0"/>
                <a:cs typeface="Calibri" panose="020F0502020204030204" pitchFamily="34" charset="0"/>
              </a:rPr>
              <a:t>sẽ</a:t>
            </a:r>
            <a:r>
              <a:rPr lang="en-US" sz="2800" i="1" dirty="0" smtClean="0">
                <a:latin typeface="Calibri" panose="020F0502020204030204" pitchFamily="34" charset="0"/>
                <a:cs typeface="Calibri" panose="020F0502020204030204" pitchFamily="34" charset="0"/>
              </a:rPr>
              <a:t> </a:t>
            </a:r>
            <a:r>
              <a:rPr lang="en-US" sz="2800" i="1" dirty="0" err="1" smtClean="0">
                <a:latin typeface="Calibri" panose="020F0502020204030204" pitchFamily="34" charset="0"/>
                <a:cs typeface="Calibri" panose="020F0502020204030204" pitchFamily="34" charset="0"/>
              </a:rPr>
              <a:t>có</a:t>
            </a:r>
            <a:r>
              <a:rPr lang="en-US" sz="2800" i="1" dirty="0" smtClean="0">
                <a:latin typeface="Calibri" panose="020F0502020204030204" pitchFamily="34" charset="0"/>
                <a:cs typeface="Calibri" panose="020F0502020204030204" pitchFamily="34" charset="0"/>
              </a:rPr>
              <a:t> </a:t>
            </a:r>
            <a:r>
              <a:rPr lang="en-US" sz="2800" i="1" dirty="0" err="1" smtClean="0">
                <a:latin typeface="Calibri" panose="020F0502020204030204" pitchFamily="34" charset="0"/>
                <a:cs typeface="Calibri" panose="020F0502020204030204" pitchFamily="34" charset="0"/>
              </a:rPr>
              <a:t>xu</a:t>
            </a:r>
            <a:r>
              <a:rPr lang="en-US" sz="2800" i="1" dirty="0" smtClean="0">
                <a:latin typeface="Calibri" panose="020F0502020204030204" pitchFamily="34" charset="0"/>
                <a:cs typeface="Calibri" panose="020F0502020204030204" pitchFamily="34" charset="0"/>
              </a:rPr>
              <a:t> </a:t>
            </a:r>
            <a:r>
              <a:rPr lang="en-US" sz="2800" i="1" dirty="0" err="1" smtClean="0">
                <a:latin typeface="Calibri" panose="020F0502020204030204" pitchFamily="34" charset="0"/>
                <a:cs typeface="Calibri" panose="020F0502020204030204" pitchFamily="34" charset="0"/>
              </a:rPr>
              <a:t>hướng</a:t>
            </a:r>
            <a:r>
              <a:rPr lang="en-US" sz="2800" i="1" dirty="0" smtClean="0">
                <a:latin typeface="Calibri" panose="020F0502020204030204" pitchFamily="34" charset="0"/>
                <a:cs typeface="Calibri" panose="020F0502020204030204" pitchFamily="34" charset="0"/>
              </a:rPr>
              <a:t> </a:t>
            </a:r>
            <a:r>
              <a:rPr lang="en-US" sz="2800" i="1" dirty="0" err="1" smtClean="0">
                <a:latin typeface="Calibri" panose="020F0502020204030204" pitchFamily="34" charset="0"/>
                <a:cs typeface="Calibri" panose="020F0502020204030204" pitchFamily="34" charset="0"/>
              </a:rPr>
              <a:t>mua</a:t>
            </a:r>
            <a:r>
              <a:rPr lang="en-US" sz="2800" i="1" dirty="0" smtClean="0">
                <a:latin typeface="Calibri" panose="020F0502020204030204" pitchFamily="34" charset="0"/>
                <a:cs typeface="Calibri" panose="020F0502020204030204" pitchFamily="34" charset="0"/>
              </a:rPr>
              <a:t> </a:t>
            </a:r>
            <a:r>
              <a:rPr lang="en-US" sz="2800" i="1" dirty="0" err="1" smtClean="0">
                <a:latin typeface="Calibri" panose="020F0502020204030204" pitchFamily="34" charset="0"/>
                <a:cs typeface="Calibri" panose="020F0502020204030204" pitchFamily="34" charset="0"/>
              </a:rPr>
              <a:t>mắt</a:t>
            </a:r>
            <a:r>
              <a:rPr lang="en-US" sz="2800" i="1" dirty="0" smtClean="0">
                <a:latin typeface="Calibri" panose="020F0502020204030204" pitchFamily="34" charset="0"/>
                <a:cs typeface="Calibri" panose="020F0502020204030204" pitchFamily="34" charset="0"/>
              </a:rPr>
              <a:t> </a:t>
            </a:r>
            <a:r>
              <a:rPr lang="en-US" sz="2800" i="1" dirty="0" err="1" smtClean="0">
                <a:latin typeface="Calibri" panose="020F0502020204030204" pitchFamily="34" charset="0"/>
                <a:cs typeface="Calibri" panose="020F0502020204030204" pitchFamily="34" charset="0"/>
              </a:rPr>
              <a:t>kính</a:t>
            </a:r>
            <a:r>
              <a:rPr lang="en-US" sz="2800" i="1" dirty="0" smtClean="0">
                <a:latin typeface="Calibri" panose="020F0502020204030204" pitchFamily="34" charset="0"/>
                <a:cs typeface="Calibri" panose="020F0502020204030204" pitchFamily="34" charset="0"/>
              </a:rPr>
              <a:t> </a:t>
            </a:r>
            <a:r>
              <a:rPr lang="en-US" sz="2800" i="1" dirty="0" err="1" smtClean="0">
                <a:latin typeface="Calibri" panose="020F0502020204030204" pitchFamily="34" charset="0"/>
                <a:cs typeface="Calibri" panose="020F0502020204030204" pitchFamily="34" charset="0"/>
              </a:rPr>
              <a:t>như</a:t>
            </a:r>
            <a:r>
              <a:rPr lang="en-US" sz="2800" i="1" dirty="0" smtClean="0">
                <a:latin typeface="Calibri" panose="020F0502020204030204" pitchFamily="34" charset="0"/>
                <a:cs typeface="Calibri" panose="020F0502020204030204" pitchFamily="34" charset="0"/>
              </a:rPr>
              <a:t> A. </a:t>
            </a:r>
            <a:endParaRPr lang="en-US" sz="2800" i="1" dirty="0">
              <a:latin typeface="Calibri" panose="020F0502020204030204" pitchFamily="34" charset="0"/>
              <a:cs typeface="Calibri" panose="020F0502020204030204" pitchFamily="34" charset="0"/>
            </a:endParaRPr>
          </a:p>
        </p:txBody>
      </p:sp>
      <p:pic>
        <p:nvPicPr>
          <p:cNvPr id="6" name="Picture 5"/>
          <p:cNvPicPr>
            <a:picLocks noChangeAspect="1"/>
          </p:cNvPicPr>
          <p:nvPr/>
        </p:nvPicPr>
        <p:blipFill>
          <a:blip r:embed="rId2"/>
          <a:stretch>
            <a:fillRect/>
          </a:stretch>
        </p:blipFill>
        <p:spPr>
          <a:xfrm>
            <a:off x="7659434" y="2939144"/>
            <a:ext cx="3759675" cy="2521132"/>
          </a:xfrm>
          <a:prstGeom prst="rect">
            <a:avLst/>
          </a:prstGeom>
        </p:spPr>
      </p:pic>
    </p:spTree>
    <p:extLst>
      <p:ext uri="{BB962C8B-B14F-4D97-AF65-F5344CB8AC3E}">
        <p14:creationId xmlns:p14="http://schemas.microsoft.com/office/powerpoint/2010/main" val="363284623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alibri" panose="020F0502020204030204" pitchFamily="34" charset="0"/>
                <a:cs typeface="Calibri" panose="020F0502020204030204" pitchFamily="34" charset="0"/>
              </a:rPr>
              <a:t>2. </a:t>
            </a:r>
            <a:r>
              <a:rPr lang="en-US" dirty="0" err="1" smtClean="0">
                <a:latin typeface="Calibri" panose="020F0502020204030204" pitchFamily="34" charset="0"/>
                <a:cs typeface="Calibri" panose="020F0502020204030204" pitchFamily="34" charset="0"/>
              </a:rPr>
              <a:t>Làm</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thế</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nào</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để</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gợi</a:t>
            </a:r>
            <a:r>
              <a:rPr lang="en-US" dirty="0" smtClean="0">
                <a:latin typeface="Calibri" panose="020F0502020204030204" pitchFamily="34" charset="0"/>
                <a:cs typeface="Calibri" panose="020F0502020204030204" pitchFamily="34" charset="0"/>
              </a:rPr>
              <a:t> ý </a:t>
            </a:r>
            <a:r>
              <a:rPr lang="en-US" dirty="0" err="1" smtClean="0">
                <a:latin typeface="Calibri" panose="020F0502020204030204" pitchFamily="34" charset="0"/>
                <a:cs typeface="Calibri" panose="020F0502020204030204" pitchFamily="34" charset="0"/>
              </a:rPr>
              <a:t>như</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họ</a:t>
            </a:r>
            <a:r>
              <a:rPr lang="en-US" dirty="0">
                <a:latin typeface="Calibri" panose="020F0502020204030204" pitchFamily="34" charset="0"/>
                <a:cs typeface="Calibri" panose="020F0502020204030204" pitchFamily="34" charset="0"/>
              </a:rPr>
              <a:t> </a:t>
            </a:r>
            <a:r>
              <a:rPr lang="en-US" dirty="0" smtClean="0">
                <a:latin typeface="Calibri" panose="020F0502020204030204" pitchFamily="34" charset="0"/>
                <a:cs typeface="Calibri" panose="020F0502020204030204" pitchFamily="34" charset="0"/>
              </a:rPr>
              <a:t>?.</a:t>
            </a:r>
            <a:endParaRPr lang="en-US" dirty="0">
              <a:latin typeface="Calibri" panose="020F0502020204030204" pitchFamily="34" charset="0"/>
              <a:cs typeface="Calibri" panose="020F0502020204030204" pitchFamily="34" charset="0"/>
            </a:endParaRPr>
          </a:p>
        </p:txBody>
      </p:sp>
      <p:sp>
        <p:nvSpPr>
          <p:cNvPr id="3" name="Content Placeholder 2"/>
          <p:cNvSpPr>
            <a:spLocks noGrp="1"/>
          </p:cNvSpPr>
          <p:nvPr>
            <p:ph idx="1"/>
          </p:nvPr>
        </p:nvSpPr>
        <p:spPr>
          <a:xfrm>
            <a:off x="1295401" y="2556932"/>
            <a:ext cx="9601196" cy="2067319"/>
          </a:xfrm>
        </p:spPr>
        <p:txBody>
          <a:bodyPr/>
          <a:lstStyle/>
          <a:p>
            <a:pPr marL="457200" indent="-457200">
              <a:buFont typeface="+mj-lt"/>
              <a:buAutoNum type="alphaUcPeriod"/>
            </a:pPr>
            <a:r>
              <a:rPr lang="en-US" dirty="0" err="1" smtClean="0">
                <a:latin typeface="Calibri" panose="020F0502020204030204" pitchFamily="34" charset="0"/>
                <a:cs typeface="Calibri" panose="020F0502020204030204" pitchFamily="34" charset="0"/>
              </a:rPr>
              <a:t>Xác</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định</a:t>
            </a:r>
            <a:r>
              <a:rPr lang="en-US" dirty="0" smtClean="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m</a:t>
            </a:r>
            <a:r>
              <a:rPr lang="en-US" dirty="0" err="1" smtClean="0">
                <a:latin typeface="Calibri" panose="020F0502020204030204" pitchFamily="34" charset="0"/>
                <a:cs typeface="Calibri" panose="020F0502020204030204" pitchFamily="34" charset="0"/>
              </a:rPr>
              <a:t>ục</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đích</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lợi</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ích</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mang</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lại</a:t>
            </a:r>
            <a:r>
              <a:rPr lang="en-US" dirty="0" smtClean="0">
                <a:latin typeface="Calibri" panose="020F0502020204030204" pitchFamily="34" charset="0"/>
                <a:cs typeface="Calibri" panose="020F0502020204030204" pitchFamily="34" charset="0"/>
              </a:rPr>
              <a:t>.</a:t>
            </a:r>
          </a:p>
          <a:p>
            <a:pPr marL="457200" indent="-457200">
              <a:buFont typeface="+mj-lt"/>
              <a:buAutoNum type="alphaUcPeriod"/>
            </a:pPr>
            <a:r>
              <a:rPr lang="en-US" dirty="0" err="1" smtClean="0">
                <a:latin typeface="Calibri" panose="020F0502020204030204" pitchFamily="34" charset="0"/>
                <a:cs typeface="Calibri" panose="020F0502020204030204" pitchFamily="34" charset="0"/>
              </a:rPr>
              <a:t>Tiêu</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chí</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chọn</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ứng</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cử</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viên</a:t>
            </a:r>
            <a:r>
              <a:rPr lang="en-US" dirty="0" smtClean="0">
                <a:latin typeface="Calibri" panose="020F0502020204030204" pitchFamily="34" charset="0"/>
                <a:cs typeface="Calibri" panose="020F0502020204030204" pitchFamily="34" charset="0"/>
              </a:rPr>
              <a:t>.</a:t>
            </a:r>
          </a:p>
          <a:p>
            <a:pPr marL="457200" indent="-457200">
              <a:buFont typeface="+mj-lt"/>
              <a:buAutoNum type="alphaUcPeriod"/>
            </a:pPr>
            <a:r>
              <a:rPr lang="en-US" dirty="0" err="1" smtClean="0">
                <a:latin typeface="Calibri" panose="020F0502020204030204" pitchFamily="34" charset="0"/>
                <a:cs typeface="Calibri" panose="020F0502020204030204" pitchFamily="34" charset="0"/>
              </a:rPr>
              <a:t>Lựa</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chọn</a:t>
            </a:r>
            <a:r>
              <a:rPr lang="en-US" dirty="0" smtClean="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c</a:t>
            </a:r>
            <a:r>
              <a:rPr lang="en-US" dirty="0" err="1" smtClean="0">
                <a:latin typeface="Calibri" panose="020F0502020204030204" pitchFamily="34" charset="0"/>
                <a:cs typeface="Calibri" panose="020F0502020204030204" pitchFamily="34" charset="0"/>
              </a:rPr>
              <a:t>ách</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thức</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gợi</a:t>
            </a:r>
            <a:r>
              <a:rPr lang="en-US" dirty="0" smtClean="0">
                <a:latin typeface="Calibri" panose="020F0502020204030204" pitchFamily="34" charset="0"/>
                <a:cs typeface="Calibri" panose="020F0502020204030204" pitchFamily="34" charset="0"/>
              </a:rPr>
              <a:t> ý </a:t>
            </a:r>
            <a:r>
              <a:rPr lang="en-US" dirty="0" err="1" smtClean="0">
                <a:latin typeface="Calibri" panose="020F0502020204030204" pitchFamily="34" charset="0"/>
                <a:cs typeface="Calibri" panose="020F0502020204030204" pitchFamily="34" charset="0"/>
              </a:rPr>
              <a:t>phù</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hợp</a:t>
            </a:r>
            <a:r>
              <a:rPr lang="en-US" dirty="0" smtClean="0">
                <a:latin typeface="Calibri" panose="020F0502020204030204" pitchFamily="34" charset="0"/>
                <a:cs typeface="Calibri" panose="020F0502020204030204" pitchFamily="34" charset="0"/>
              </a:rPr>
              <a:t>.</a:t>
            </a:r>
          </a:p>
          <a:p>
            <a:pPr marL="457200" indent="-457200">
              <a:buFont typeface="+mj-lt"/>
              <a:buAutoNum type="alphaUcPeriod"/>
            </a:pPr>
            <a:endParaRPr lang="en-US" dirty="0" smtClean="0">
              <a:latin typeface="Calibri" panose="020F0502020204030204" pitchFamily="34" charset="0"/>
              <a:cs typeface="Calibri" panose="020F0502020204030204" pitchFamily="34" charset="0"/>
            </a:endParaRPr>
          </a:p>
          <a:p>
            <a:endParaRPr 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79813969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alibri" panose="020F0502020204030204" pitchFamily="34" charset="0"/>
                <a:cs typeface="Calibri" panose="020F0502020204030204" pitchFamily="34" charset="0"/>
              </a:rPr>
              <a:t>A. </a:t>
            </a:r>
            <a:r>
              <a:rPr lang="en-US" dirty="0" err="1" smtClean="0">
                <a:latin typeface="Calibri" panose="020F0502020204030204" pitchFamily="34" charset="0"/>
                <a:cs typeface="Calibri" panose="020F0502020204030204" pitchFamily="34" charset="0"/>
              </a:rPr>
              <a:t>Mục</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đích</a:t>
            </a:r>
            <a:endParaRPr lang="en-US" dirty="0">
              <a:latin typeface="Calibri" panose="020F0502020204030204" pitchFamily="34" charset="0"/>
              <a:cs typeface="Calibri" panose="020F0502020204030204" pitchFamily="34" charset="0"/>
            </a:endParaRPr>
          </a:p>
        </p:txBody>
      </p:sp>
      <p:sp>
        <p:nvSpPr>
          <p:cNvPr id="3" name="Content Placeholder 2"/>
          <p:cNvSpPr>
            <a:spLocks noGrp="1"/>
          </p:cNvSpPr>
          <p:nvPr>
            <p:ph idx="1"/>
          </p:nvPr>
        </p:nvSpPr>
        <p:spPr/>
        <p:txBody>
          <a:bodyPr/>
          <a:lstStyle/>
          <a:p>
            <a:r>
              <a:rPr lang="en-US" dirty="0" err="1" smtClean="0">
                <a:latin typeface="Calibri" panose="020F0502020204030204" pitchFamily="34" charset="0"/>
                <a:cs typeface="Calibri" panose="020F0502020204030204" pitchFamily="34" charset="0"/>
              </a:rPr>
              <a:t>Chức</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năng</a:t>
            </a:r>
            <a:r>
              <a:rPr lang="en-US" dirty="0" smtClean="0">
                <a:latin typeface="Calibri" panose="020F0502020204030204" pitchFamily="34" charset="0"/>
                <a:cs typeface="Calibri" panose="020F0502020204030204" pitchFamily="34" charset="0"/>
              </a:rPr>
              <a:t> assign Salesman </a:t>
            </a:r>
            <a:r>
              <a:rPr lang="en-US" dirty="0" err="1" smtClean="0">
                <a:latin typeface="Calibri" panose="020F0502020204030204" pitchFamily="34" charset="0"/>
                <a:cs typeface="Calibri" panose="020F0502020204030204" pitchFamily="34" charset="0"/>
              </a:rPr>
              <a:t>có</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tính</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khách</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quan</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hơn</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tăng</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tính</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tự</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động</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cho</a:t>
            </a:r>
            <a:r>
              <a:rPr lang="en-US" dirty="0" smtClean="0">
                <a:latin typeface="Calibri" panose="020F0502020204030204" pitchFamily="34" charset="0"/>
                <a:cs typeface="Calibri" panose="020F0502020204030204" pitchFamily="34" charset="0"/>
              </a:rPr>
              <a:t> </a:t>
            </a:r>
            <a:r>
              <a:rPr lang="en-US" b="1" dirty="0" err="1" smtClean="0">
                <a:latin typeface="Calibri" panose="020F0502020204030204" pitchFamily="34" charset="0"/>
                <a:cs typeface="Calibri" panose="020F0502020204030204" pitchFamily="34" charset="0"/>
              </a:rPr>
              <a:t>hệ</a:t>
            </a:r>
            <a:r>
              <a:rPr lang="en-US" b="1" dirty="0" smtClean="0">
                <a:latin typeface="Calibri" panose="020F0502020204030204" pitchFamily="34" charset="0"/>
                <a:cs typeface="Calibri" panose="020F0502020204030204" pitchFamily="34" charset="0"/>
              </a:rPr>
              <a:t> </a:t>
            </a:r>
            <a:r>
              <a:rPr lang="en-US" b="1" dirty="0" err="1" smtClean="0">
                <a:latin typeface="Calibri" panose="020F0502020204030204" pitchFamily="34" charset="0"/>
                <a:cs typeface="Calibri" panose="020F0502020204030204" pitchFamily="34" charset="0"/>
              </a:rPr>
              <a:t>thống</a:t>
            </a:r>
            <a:r>
              <a:rPr lang="en-US" dirty="0" smtClean="0">
                <a:latin typeface="Calibri" panose="020F0502020204030204" pitchFamily="34" charset="0"/>
                <a:cs typeface="Calibri" panose="020F0502020204030204" pitchFamily="34" charset="0"/>
              </a:rPr>
              <a:t>.  </a:t>
            </a:r>
          </a:p>
          <a:p>
            <a:r>
              <a:rPr lang="en-US" dirty="0" err="1" smtClean="0">
                <a:latin typeface="Calibri" panose="020F0502020204030204" pitchFamily="34" charset="0"/>
                <a:cs typeface="Calibri" panose="020F0502020204030204" pitchFamily="34" charset="0"/>
              </a:rPr>
              <a:t>Tạo</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điều</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kiện</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cho</a:t>
            </a:r>
            <a:r>
              <a:rPr lang="en-US" dirty="0" smtClean="0">
                <a:latin typeface="Calibri" panose="020F0502020204030204" pitchFamily="34" charset="0"/>
                <a:cs typeface="Calibri" panose="020F0502020204030204" pitchFamily="34" charset="0"/>
              </a:rPr>
              <a:t> </a:t>
            </a:r>
            <a:r>
              <a:rPr lang="en-US" b="1" dirty="0" smtClean="0">
                <a:latin typeface="Calibri" panose="020F0502020204030204" pitchFamily="34" charset="0"/>
                <a:cs typeface="Calibri" panose="020F0502020204030204" pitchFamily="34" charset="0"/>
              </a:rPr>
              <a:t>Salesman</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làm</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việc</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hiệu</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quả</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hơn</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được</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đặt</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vào</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đối</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tượng</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phù</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hợp</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với</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khả</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năng</a:t>
            </a:r>
            <a:r>
              <a:rPr lang="en-US" dirty="0" smtClean="0">
                <a:latin typeface="Calibri" panose="020F0502020204030204" pitchFamily="34" charset="0"/>
                <a:cs typeface="Calibri" panose="020F0502020204030204" pitchFamily="34" charset="0"/>
              </a:rPr>
              <a:t>.</a:t>
            </a:r>
          </a:p>
          <a:p>
            <a:r>
              <a:rPr lang="en-US" b="1" dirty="0" smtClean="0">
                <a:latin typeface="Calibri" panose="020F0502020204030204" pitchFamily="34" charset="0"/>
                <a:cs typeface="Calibri" panose="020F0502020204030204" pitchFamily="34" charset="0"/>
              </a:rPr>
              <a:t>Sales Manager </a:t>
            </a:r>
            <a:r>
              <a:rPr lang="en-US" dirty="0" err="1" smtClean="0">
                <a:latin typeface="Calibri" panose="020F0502020204030204" pitchFamily="34" charset="0"/>
                <a:cs typeface="Calibri" panose="020F0502020204030204" pitchFamily="34" charset="0"/>
              </a:rPr>
              <a:t>tiết</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kiệm</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được</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thời</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gian</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khi</a:t>
            </a:r>
            <a:r>
              <a:rPr lang="en-US" dirty="0" smtClean="0">
                <a:latin typeface="Calibri" panose="020F0502020204030204" pitchFamily="34" charset="0"/>
                <a:cs typeface="Calibri" panose="020F0502020204030204" pitchFamily="34" charset="0"/>
              </a:rPr>
              <a:t> assign task, </a:t>
            </a:r>
            <a:r>
              <a:rPr lang="en-US" dirty="0" err="1" smtClean="0">
                <a:latin typeface="Calibri" panose="020F0502020204030204" pitchFamily="34" charset="0"/>
                <a:cs typeface="Calibri" panose="020F0502020204030204" pitchFamily="34" charset="0"/>
              </a:rPr>
              <a:t>không</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giao</a:t>
            </a:r>
            <a:r>
              <a:rPr lang="en-US" dirty="0" smtClean="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việc</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theo</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cảm</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tính</a:t>
            </a:r>
            <a:r>
              <a:rPr lang="en-US" dirty="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không</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còn</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đắn</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đo</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tìm</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người</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phù</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hợp</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với</a:t>
            </a:r>
            <a:r>
              <a:rPr lang="en-US" dirty="0" smtClean="0">
                <a:latin typeface="Calibri" panose="020F0502020204030204" pitchFamily="34" charset="0"/>
                <a:cs typeface="Calibri" panose="020F0502020204030204" pitchFamily="34" charset="0"/>
              </a:rPr>
              <a:t> task.</a:t>
            </a:r>
            <a:endParaRPr 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05417488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alibri" panose="020F0502020204030204" pitchFamily="34" charset="0"/>
                <a:cs typeface="Calibri" panose="020F0502020204030204" pitchFamily="34" charset="0"/>
              </a:rPr>
              <a:t>B. </a:t>
            </a:r>
            <a:r>
              <a:rPr lang="en-US" dirty="0" err="1" smtClean="0">
                <a:latin typeface="Calibri" panose="020F0502020204030204" pitchFamily="34" charset="0"/>
                <a:cs typeface="Calibri" panose="020F0502020204030204" pitchFamily="34" charset="0"/>
              </a:rPr>
              <a:t>Gợi</a:t>
            </a:r>
            <a:r>
              <a:rPr lang="en-US" dirty="0" smtClean="0">
                <a:latin typeface="Calibri" panose="020F0502020204030204" pitchFamily="34" charset="0"/>
                <a:cs typeface="Calibri" panose="020F0502020204030204" pitchFamily="34" charset="0"/>
              </a:rPr>
              <a:t> ý </a:t>
            </a:r>
            <a:r>
              <a:rPr lang="en-US" dirty="0" err="1" smtClean="0">
                <a:latin typeface="Calibri" panose="020F0502020204030204" pitchFamily="34" charset="0"/>
                <a:cs typeface="Calibri" panose="020F0502020204030204" pitchFamily="34" charset="0"/>
              </a:rPr>
              <a:t>theo</a:t>
            </a:r>
            <a:r>
              <a:rPr lang="en-US" dirty="0" smtClean="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t</a:t>
            </a:r>
            <a:r>
              <a:rPr lang="en-US" dirty="0" err="1" smtClean="0">
                <a:latin typeface="Calibri" panose="020F0502020204030204" pitchFamily="34" charset="0"/>
                <a:cs typeface="Calibri" panose="020F0502020204030204" pitchFamily="34" charset="0"/>
              </a:rPr>
              <a:t>iêu</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chí</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nào</a:t>
            </a:r>
            <a:r>
              <a:rPr lang="en-US" dirty="0" smtClean="0">
                <a:latin typeface="Calibri" panose="020F0502020204030204" pitchFamily="34" charset="0"/>
                <a:cs typeface="Calibri" panose="020F0502020204030204" pitchFamily="34" charset="0"/>
              </a:rPr>
              <a:t> ?</a:t>
            </a:r>
            <a:endParaRPr lang="en-US" dirty="0">
              <a:latin typeface="Calibri" panose="020F0502020204030204" pitchFamily="34" charset="0"/>
              <a:cs typeface="Calibri" panose="020F0502020204030204" pitchFamily="34" charset="0"/>
            </a:endParaRPr>
          </a:p>
        </p:txBody>
      </p:sp>
      <p:sp>
        <p:nvSpPr>
          <p:cNvPr id="3" name="Content Placeholder 2"/>
          <p:cNvSpPr>
            <a:spLocks noGrp="1"/>
          </p:cNvSpPr>
          <p:nvPr>
            <p:ph idx="1"/>
          </p:nvPr>
        </p:nvSpPr>
        <p:spPr>
          <a:xfrm>
            <a:off x="1295401" y="2556932"/>
            <a:ext cx="9601196" cy="1270485"/>
          </a:xfrm>
        </p:spPr>
        <p:txBody>
          <a:bodyPr/>
          <a:lstStyle/>
          <a:p>
            <a:r>
              <a:rPr lang="en-US" b="1" dirty="0" err="1" smtClean="0">
                <a:latin typeface="Calibri" panose="020F0502020204030204" pitchFamily="34" charset="0"/>
                <a:cs typeface="Calibri" panose="020F0502020204030204" pitchFamily="34" charset="0"/>
              </a:rPr>
              <a:t>Người</a:t>
            </a:r>
            <a:r>
              <a:rPr lang="en-US" b="1" dirty="0" smtClean="0">
                <a:latin typeface="Calibri" panose="020F0502020204030204" pitchFamily="34" charset="0"/>
                <a:cs typeface="Calibri" panose="020F0502020204030204" pitchFamily="34" charset="0"/>
              </a:rPr>
              <a:t> </a:t>
            </a:r>
            <a:r>
              <a:rPr lang="en-US" b="1" dirty="0" err="1" smtClean="0">
                <a:latin typeface="Calibri" panose="020F0502020204030204" pitchFamily="34" charset="0"/>
                <a:cs typeface="Calibri" panose="020F0502020204030204" pitchFamily="34" charset="0"/>
              </a:rPr>
              <a:t>có</a:t>
            </a:r>
            <a:r>
              <a:rPr lang="en-US" b="1" dirty="0" smtClean="0">
                <a:latin typeface="Calibri" panose="020F0502020204030204" pitchFamily="34" charset="0"/>
                <a:cs typeface="Calibri" panose="020F0502020204030204" pitchFamily="34" charset="0"/>
              </a:rPr>
              <a:t> </a:t>
            </a:r>
            <a:r>
              <a:rPr lang="en-US" b="1" dirty="0" err="1" smtClean="0">
                <a:latin typeface="Calibri" panose="020F0502020204030204" pitchFamily="34" charset="0"/>
                <a:cs typeface="Calibri" panose="020F0502020204030204" pitchFamily="34" charset="0"/>
              </a:rPr>
              <a:t>kinh</a:t>
            </a:r>
            <a:r>
              <a:rPr lang="en-US" b="1" dirty="0" smtClean="0">
                <a:latin typeface="Calibri" panose="020F0502020204030204" pitchFamily="34" charset="0"/>
                <a:cs typeface="Calibri" panose="020F0502020204030204" pitchFamily="34" charset="0"/>
              </a:rPr>
              <a:t> </a:t>
            </a:r>
            <a:r>
              <a:rPr lang="en-US" b="1" dirty="0" err="1" smtClean="0">
                <a:latin typeface="Calibri" panose="020F0502020204030204" pitchFamily="34" charset="0"/>
                <a:cs typeface="Calibri" panose="020F0502020204030204" pitchFamily="34" charset="0"/>
              </a:rPr>
              <a:t>nghiệm</a:t>
            </a:r>
            <a:r>
              <a:rPr lang="en-US" dirty="0" smtClean="0">
                <a:latin typeface="Calibri" panose="020F0502020204030204" pitchFamily="34" charset="0"/>
                <a:cs typeface="Calibri" panose="020F0502020204030204" pitchFamily="34" charset="0"/>
              </a:rPr>
              <a:t>. (</a:t>
            </a:r>
            <a:r>
              <a:rPr lang="en-US" i="1" dirty="0" err="1" smtClean="0">
                <a:latin typeface="Calibri" panose="020F0502020204030204" pitchFamily="34" charset="0"/>
                <a:cs typeface="Calibri" panose="020F0502020204030204" pitchFamily="34" charset="0"/>
              </a:rPr>
              <a:t>Là</a:t>
            </a:r>
            <a:r>
              <a:rPr lang="en-US" i="1" dirty="0" smtClean="0">
                <a:latin typeface="Calibri" panose="020F0502020204030204" pitchFamily="34" charset="0"/>
                <a:cs typeface="Calibri" panose="020F0502020204030204" pitchFamily="34" charset="0"/>
              </a:rPr>
              <a:t> </a:t>
            </a:r>
            <a:r>
              <a:rPr lang="en-US" i="1" dirty="0" err="1" smtClean="0">
                <a:latin typeface="Calibri" panose="020F0502020204030204" pitchFamily="34" charset="0"/>
                <a:cs typeface="Calibri" panose="020F0502020204030204" pitchFamily="34" charset="0"/>
              </a:rPr>
              <a:t>người</a:t>
            </a:r>
            <a:r>
              <a:rPr lang="en-US" i="1" dirty="0" smtClean="0">
                <a:latin typeface="Calibri" panose="020F0502020204030204" pitchFamily="34" charset="0"/>
                <a:cs typeface="Calibri" panose="020F0502020204030204" pitchFamily="34" charset="0"/>
              </a:rPr>
              <a:t> </a:t>
            </a:r>
            <a:r>
              <a:rPr lang="en-US" i="1" dirty="0" err="1" smtClean="0">
                <a:latin typeface="Calibri" panose="020F0502020204030204" pitchFamily="34" charset="0"/>
                <a:cs typeface="Calibri" panose="020F0502020204030204" pitchFamily="34" charset="0"/>
              </a:rPr>
              <a:t>đã</a:t>
            </a:r>
            <a:r>
              <a:rPr lang="en-US" i="1" dirty="0" smtClean="0">
                <a:latin typeface="Calibri" panose="020F0502020204030204" pitchFamily="34" charset="0"/>
                <a:cs typeface="Calibri" panose="020F0502020204030204" pitchFamily="34" charset="0"/>
              </a:rPr>
              <a:t> </a:t>
            </a:r>
            <a:r>
              <a:rPr lang="en-US" i="1" dirty="0" err="1" smtClean="0">
                <a:latin typeface="Calibri" panose="020F0502020204030204" pitchFamily="34" charset="0"/>
                <a:cs typeface="Calibri" panose="020F0502020204030204" pitchFamily="34" charset="0"/>
              </a:rPr>
              <a:t>từng</a:t>
            </a:r>
            <a:r>
              <a:rPr lang="en-US" i="1" dirty="0" smtClean="0">
                <a:latin typeface="Calibri" panose="020F0502020204030204" pitchFamily="34" charset="0"/>
                <a:cs typeface="Calibri" panose="020F0502020204030204" pitchFamily="34" charset="0"/>
              </a:rPr>
              <a:t> </a:t>
            </a:r>
            <a:r>
              <a:rPr lang="en-US" i="1" dirty="0" err="1" smtClean="0">
                <a:latin typeface="Calibri" panose="020F0502020204030204" pitchFamily="34" charset="0"/>
                <a:cs typeface="Calibri" panose="020F0502020204030204" pitchFamily="34" charset="0"/>
              </a:rPr>
              <a:t>được</a:t>
            </a:r>
            <a:r>
              <a:rPr lang="en-US" i="1" dirty="0" smtClean="0">
                <a:latin typeface="Calibri" panose="020F0502020204030204" pitchFamily="34" charset="0"/>
                <a:cs typeface="Calibri" panose="020F0502020204030204" pitchFamily="34" charset="0"/>
              </a:rPr>
              <a:t> assign </a:t>
            </a:r>
            <a:r>
              <a:rPr lang="en-US" i="1" dirty="0" err="1" smtClean="0">
                <a:latin typeface="Calibri" panose="020F0502020204030204" pitchFamily="34" charset="0"/>
                <a:cs typeface="Calibri" panose="020F0502020204030204" pitchFamily="34" charset="0"/>
              </a:rPr>
              <a:t>cho</a:t>
            </a:r>
            <a:r>
              <a:rPr lang="en-US" i="1" dirty="0" smtClean="0">
                <a:latin typeface="Calibri" panose="020F0502020204030204" pitchFamily="34" charset="0"/>
                <a:cs typeface="Calibri" panose="020F0502020204030204" pitchFamily="34" charset="0"/>
              </a:rPr>
              <a:t> </a:t>
            </a:r>
            <a:r>
              <a:rPr lang="en-US" i="1" dirty="0" err="1" smtClean="0">
                <a:latin typeface="Calibri" panose="020F0502020204030204" pitchFamily="34" charset="0"/>
                <a:cs typeface="Calibri" panose="020F0502020204030204" pitchFamily="34" charset="0"/>
              </a:rPr>
              <a:t>trường</a:t>
            </a:r>
            <a:r>
              <a:rPr lang="en-US" i="1" dirty="0" smtClean="0">
                <a:latin typeface="Calibri" panose="020F0502020204030204" pitchFamily="34" charset="0"/>
                <a:cs typeface="Calibri" panose="020F0502020204030204" pitchFamily="34" charset="0"/>
              </a:rPr>
              <a:t> </a:t>
            </a:r>
            <a:r>
              <a:rPr lang="en-US" i="1" dirty="0" err="1" smtClean="0">
                <a:latin typeface="Calibri" panose="020F0502020204030204" pitchFamily="34" charset="0"/>
                <a:cs typeface="Calibri" panose="020F0502020204030204" pitchFamily="34" charset="0"/>
              </a:rPr>
              <a:t>trong</a:t>
            </a:r>
            <a:r>
              <a:rPr lang="en-US" i="1" dirty="0" smtClean="0">
                <a:latin typeface="Calibri" panose="020F0502020204030204" pitchFamily="34" charset="0"/>
                <a:cs typeface="Calibri" panose="020F0502020204030204" pitchFamily="34" charset="0"/>
              </a:rPr>
              <a:t> </a:t>
            </a:r>
            <a:r>
              <a:rPr lang="en-US" i="1" dirty="0" err="1" smtClean="0">
                <a:latin typeface="Calibri" panose="020F0502020204030204" pitchFamily="34" charset="0"/>
                <a:cs typeface="Calibri" panose="020F0502020204030204" pitchFamily="34" charset="0"/>
              </a:rPr>
              <a:t>quá</a:t>
            </a:r>
            <a:r>
              <a:rPr lang="en-US" i="1" dirty="0" smtClean="0">
                <a:latin typeface="Calibri" panose="020F0502020204030204" pitchFamily="34" charset="0"/>
                <a:cs typeface="Calibri" panose="020F0502020204030204" pitchFamily="34" charset="0"/>
              </a:rPr>
              <a:t> </a:t>
            </a:r>
            <a:r>
              <a:rPr lang="en-US" i="1" dirty="0" err="1" smtClean="0">
                <a:latin typeface="Calibri" panose="020F0502020204030204" pitchFamily="34" charset="0"/>
                <a:cs typeface="Calibri" panose="020F0502020204030204" pitchFamily="34" charset="0"/>
              </a:rPr>
              <a:t>khứ</a:t>
            </a:r>
            <a:r>
              <a:rPr lang="en-US" i="1" dirty="0" smtClean="0">
                <a:latin typeface="Calibri" panose="020F0502020204030204" pitchFamily="34" charset="0"/>
                <a:cs typeface="Calibri" panose="020F0502020204030204" pitchFamily="34" charset="0"/>
              </a:rPr>
              <a:t> - </a:t>
            </a:r>
            <a:r>
              <a:rPr lang="en-US" i="1" dirty="0" err="1" smtClean="0">
                <a:latin typeface="Calibri" panose="020F0502020204030204" pitchFamily="34" charset="0"/>
                <a:cs typeface="Calibri" panose="020F0502020204030204" pitchFamily="34" charset="0"/>
              </a:rPr>
              <a:t>năm</a:t>
            </a:r>
            <a:r>
              <a:rPr lang="en-US" i="1" dirty="0" smtClean="0">
                <a:latin typeface="Calibri" panose="020F0502020204030204" pitchFamily="34" charset="0"/>
                <a:cs typeface="Calibri" panose="020F0502020204030204" pitchFamily="34" charset="0"/>
              </a:rPr>
              <a:t> 2020, </a:t>
            </a:r>
            <a:r>
              <a:rPr lang="en-US" i="1" dirty="0" err="1" smtClean="0">
                <a:latin typeface="Calibri" panose="020F0502020204030204" pitchFamily="34" charset="0"/>
                <a:cs typeface="Calibri" panose="020F0502020204030204" pitchFamily="34" charset="0"/>
              </a:rPr>
              <a:t>anh</a:t>
            </a:r>
            <a:r>
              <a:rPr lang="en-US" i="1" dirty="0" smtClean="0">
                <a:latin typeface="Calibri" panose="020F0502020204030204" pitchFamily="34" charset="0"/>
                <a:cs typeface="Calibri" panose="020F0502020204030204" pitchFamily="34" charset="0"/>
              </a:rPr>
              <a:t> A </a:t>
            </a:r>
            <a:r>
              <a:rPr lang="en-US" i="1" dirty="0" err="1" smtClean="0">
                <a:latin typeface="Calibri" panose="020F0502020204030204" pitchFamily="34" charset="0"/>
                <a:cs typeface="Calibri" panose="020F0502020204030204" pitchFamily="34" charset="0"/>
              </a:rPr>
              <a:t>đi</a:t>
            </a:r>
            <a:r>
              <a:rPr lang="en-US" i="1" dirty="0" smtClean="0">
                <a:latin typeface="Calibri" panose="020F0502020204030204" pitchFamily="34" charset="0"/>
                <a:cs typeface="Calibri" panose="020F0502020204030204" pitchFamily="34" charset="0"/>
              </a:rPr>
              <a:t> Sales </a:t>
            </a:r>
            <a:r>
              <a:rPr lang="en-US" i="1" dirty="0" err="1" smtClean="0">
                <a:latin typeface="Calibri" panose="020F0502020204030204" pitchFamily="34" charset="0"/>
                <a:cs typeface="Calibri" panose="020F0502020204030204" pitchFamily="34" charset="0"/>
              </a:rPr>
              <a:t>mới</a:t>
            </a:r>
            <a:r>
              <a:rPr lang="en-US" i="1" dirty="0" smtClean="0">
                <a:latin typeface="Calibri" panose="020F0502020204030204" pitchFamily="34" charset="0"/>
                <a:cs typeface="Calibri" panose="020F0502020204030204" pitchFamily="34" charset="0"/>
              </a:rPr>
              <a:t> </a:t>
            </a:r>
            <a:r>
              <a:rPr lang="en-US" i="1" dirty="0" err="1" smtClean="0">
                <a:latin typeface="Calibri" panose="020F0502020204030204" pitchFamily="34" charset="0"/>
                <a:cs typeface="Calibri" panose="020F0502020204030204" pitchFamily="34" charset="0"/>
              </a:rPr>
              <a:t>tại</a:t>
            </a:r>
            <a:r>
              <a:rPr lang="en-US" i="1" dirty="0" smtClean="0">
                <a:latin typeface="Calibri" panose="020F0502020204030204" pitchFamily="34" charset="0"/>
                <a:cs typeface="Calibri" panose="020F0502020204030204" pitchFamily="34" charset="0"/>
              </a:rPr>
              <a:t> Nguyễn </a:t>
            </a:r>
            <a:r>
              <a:rPr lang="en-US" i="1" dirty="0" err="1" smtClean="0">
                <a:latin typeface="Calibri" panose="020F0502020204030204" pitchFamily="34" charset="0"/>
                <a:cs typeface="Calibri" panose="020F0502020204030204" pitchFamily="34" charset="0"/>
              </a:rPr>
              <a:t>Hữu</a:t>
            </a:r>
            <a:r>
              <a:rPr lang="en-US" i="1" dirty="0" smtClean="0">
                <a:latin typeface="Calibri" panose="020F0502020204030204" pitchFamily="34" charset="0"/>
                <a:cs typeface="Calibri" panose="020F0502020204030204" pitchFamily="34" charset="0"/>
              </a:rPr>
              <a:t> </a:t>
            </a:r>
            <a:r>
              <a:rPr lang="en-US" i="1" dirty="0" err="1" smtClean="0">
                <a:latin typeface="Calibri" panose="020F0502020204030204" pitchFamily="34" charset="0"/>
                <a:cs typeface="Calibri" panose="020F0502020204030204" pitchFamily="34" charset="0"/>
              </a:rPr>
              <a:t>Huân</a:t>
            </a:r>
            <a:r>
              <a:rPr lang="en-US" i="1" dirty="0" smtClean="0">
                <a:latin typeface="Calibri" panose="020F0502020204030204" pitchFamily="34" charset="0"/>
                <a:cs typeface="Calibri" panose="020F0502020204030204" pitchFamily="34" charset="0"/>
              </a:rPr>
              <a:t>=&gt; 2021, </a:t>
            </a:r>
            <a:r>
              <a:rPr lang="en-US" i="1" dirty="0" err="1" smtClean="0">
                <a:latin typeface="Calibri" panose="020F0502020204030204" pitchFamily="34" charset="0"/>
                <a:cs typeface="Calibri" panose="020F0502020204030204" pitchFamily="34" charset="0"/>
              </a:rPr>
              <a:t>anh</a:t>
            </a:r>
            <a:r>
              <a:rPr lang="en-US" i="1" dirty="0" smtClean="0">
                <a:latin typeface="Calibri" panose="020F0502020204030204" pitchFamily="34" charset="0"/>
                <a:cs typeface="Calibri" panose="020F0502020204030204" pitchFamily="34" charset="0"/>
              </a:rPr>
              <a:t> A </a:t>
            </a:r>
            <a:r>
              <a:rPr lang="en-US" i="1" dirty="0" err="1" smtClean="0">
                <a:latin typeface="Calibri" panose="020F0502020204030204" pitchFamily="34" charset="0"/>
                <a:cs typeface="Calibri" panose="020F0502020204030204" pitchFamily="34" charset="0"/>
              </a:rPr>
              <a:t>sẽ</a:t>
            </a:r>
            <a:r>
              <a:rPr lang="en-US" i="1" dirty="0" smtClean="0">
                <a:latin typeface="Calibri" panose="020F0502020204030204" pitchFamily="34" charset="0"/>
                <a:cs typeface="Calibri" panose="020F0502020204030204" pitchFamily="34" charset="0"/>
              </a:rPr>
              <a:t> </a:t>
            </a:r>
            <a:r>
              <a:rPr lang="en-US" i="1" dirty="0" err="1" smtClean="0">
                <a:latin typeface="Calibri" panose="020F0502020204030204" pitchFamily="34" charset="0"/>
                <a:cs typeface="Calibri" panose="020F0502020204030204" pitchFamily="34" charset="0"/>
              </a:rPr>
              <a:t>được</a:t>
            </a:r>
            <a:r>
              <a:rPr lang="en-US" i="1" dirty="0" smtClean="0">
                <a:latin typeface="Calibri" panose="020F0502020204030204" pitchFamily="34" charset="0"/>
                <a:cs typeface="Calibri" panose="020F0502020204030204" pitchFamily="34" charset="0"/>
              </a:rPr>
              <a:t> </a:t>
            </a:r>
            <a:r>
              <a:rPr lang="en-US" i="1" dirty="0" err="1" smtClean="0">
                <a:latin typeface="Calibri" panose="020F0502020204030204" pitchFamily="34" charset="0"/>
                <a:cs typeface="Calibri" panose="020F0502020204030204" pitchFamily="34" charset="0"/>
              </a:rPr>
              <a:t>ưu</a:t>
            </a:r>
            <a:r>
              <a:rPr lang="en-US" i="1" dirty="0" smtClean="0">
                <a:latin typeface="Calibri" panose="020F0502020204030204" pitchFamily="34" charset="0"/>
                <a:cs typeface="Calibri" panose="020F0502020204030204" pitchFamily="34" charset="0"/>
              </a:rPr>
              <a:t> </a:t>
            </a:r>
            <a:r>
              <a:rPr lang="en-US" i="1" dirty="0" err="1" smtClean="0">
                <a:latin typeface="Calibri" panose="020F0502020204030204" pitchFamily="34" charset="0"/>
                <a:cs typeface="Calibri" panose="020F0502020204030204" pitchFamily="34" charset="0"/>
              </a:rPr>
              <a:t>tiên</a:t>
            </a:r>
            <a:r>
              <a:rPr lang="en-US" i="1" dirty="0" smtClean="0">
                <a:latin typeface="Calibri" panose="020F0502020204030204" pitchFamily="34" charset="0"/>
                <a:cs typeface="Calibri" panose="020F0502020204030204" pitchFamily="34" charset="0"/>
              </a:rPr>
              <a:t> </a:t>
            </a:r>
            <a:r>
              <a:rPr lang="en-US" i="1" dirty="0" err="1" smtClean="0">
                <a:latin typeface="Calibri" panose="020F0502020204030204" pitchFamily="34" charset="0"/>
                <a:cs typeface="Calibri" panose="020F0502020204030204" pitchFamily="34" charset="0"/>
              </a:rPr>
              <a:t>đi</a:t>
            </a:r>
            <a:r>
              <a:rPr lang="en-US" i="1" dirty="0" smtClean="0">
                <a:latin typeface="Calibri" panose="020F0502020204030204" pitchFamily="34" charset="0"/>
                <a:cs typeface="Calibri" panose="020F0502020204030204" pitchFamily="34" charset="0"/>
              </a:rPr>
              <a:t> </a:t>
            </a:r>
            <a:r>
              <a:rPr lang="en-US" i="1" dirty="0" err="1" smtClean="0">
                <a:latin typeface="Calibri" panose="020F0502020204030204" pitchFamily="34" charset="0"/>
                <a:cs typeface="Calibri" panose="020F0502020204030204" pitchFamily="34" charset="0"/>
              </a:rPr>
              <a:t>chăm</a:t>
            </a:r>
            <a:r>
              <a:rPr lang="en-US" i="1" dirty="0" smtClean="0">
                <a:latin typeface="Calibri" panose="020F0502020204030204" pitchFamily="34" charset="0"/>
                <a:cs typeface="Calibri" panose="020F0502020204030204" pitchFamily="34" charset="0"/>
              </a:rPr>
              <a:t> </a:t>
            </a:r>
            <a:r>
              <a:rPr lang="en-US" i="1" dirty="0" err="1" smtClean="0">
                <a:latin typeface="Calibri" panose="020F0502020204030204" pitchFamily="34" charset="0"/>
                <a:cs typeface="Calibri" panose="020F0502020204030204" pitchFamily="34" charset="0"/>
              </a:rPr>
              <a:t>chăm</a:t>
            </a:r>
            <a:r>
              <a:rPr lang="en-US" i="1" dirty="0" smtClean="0">
                <a:latin typeface="Calibri" panose="020F0502020204030204" pitchFamily="34" charset="0"/>
                <a:cs typeface="Calibri" panose="020F0502020204030204" pitchFamily="34" charset="0"/>
              </a:rPr>
              <a:t> </a:t>
            </a:r>
            <a:r>
              <a:rPr lang="en-US" i="1" dirty="0" err="1" smtClean="0">
                <a:latin typeface="Calibri" panose="020F0502020204030204" pitchFamily="34" charset="0"/>
                <a:cs typeface="Calibri" panose="020F0502020204030204" pitchFamily="34" charset="0"/>
              </a:rPr>
              <a:t>sóc</a:t>
            </a:r>
            <a:r>
              <a:rPr lang="en-US" i="1" dirty="0" smtClean="0">
                <a:latin typeface="Calibri" panose="020F0502020204030204" pitchFamily="34" charset="0"/>
                <a:cs typeface="Calibri" panose="020F0502020204030204" pitchFamily="34" charset="0"/>
              </a:rPr>
              <a:t>, </a:t>
            </a:r>
            <a:r>
              <a:rPr lang="en-US" i="1" dirty="0" err="1" smtClean="0">
                <a:latin typeface="Calibri" panose="020F0502020204030204" pitchFamily="34" charset="0"/>
                <a:cs typeface="Calibri" panose="020F0502020204030204" pitchFamily="34" charset="0"/>
              </a:rPr>
              <a:t>Ký</a:t>
            </a:r>
            <a:r>
              <a:rPr lang="en-US" i="1" dirty="0" smtClean="0">
                <a:latin typeface="Calibri" panose="020F0502020204030204" pitchFamily="34" charset="0"/>
                <a:cs typeface="Calibri" panose="020F0502020204030204" pitchFamily="34" charset="0"/>
              </a:rPr>
              <a:t> </a:t>
            </a:r>
            <a:r>
              <a:rPr lang="en-US" i="1" dirty="0" err="1" smtClean="0">
                <a:latin typeface="Calibri" panose="020F0502020204030204" pitchFamily="34" charset="0"/>
                <a:cs typeface="Calibri" panose="020F0502020204030204" pitchFamily="34" charset="0"/>
              </a:rPr>
              <a:t>mới</a:t>
            </a:r>
            <a:r>
              <a:rPr lang="en-US" i="1" dirty="0" smtClean="0">
                <a:latin typeface="Calibri" panose="020F0502020204030204" pitchFamily="34" charset="0"/>
                <a:cs typeface="Calibri" panose="020F0502020204030204" pitchFamily="34" charset="0"/>
              </a:rPr>
              <a:t>,….</a:t>
            </a:r>
            <a:r>
              <a:rPr lang="en-US" dirty="0" smtClean="0">
                <a:latin typeface="Calibri" panose="020F0502020204030204" pitchFamily="34" charset="0"/>
                <a:cs typeface="Calibri" panose="020F0502020204030204" pitchFamily="34" charset="0"/>
              </a:rPr>
              <a:t>).</a:t>
            </a:r>
            <a:endParaRPr lang="en-US" dirty="0">
              <a:latin typeface="Calibri" panose="020F0502020204030204" pitchFamily="34" charset="0"/>
              <a:cs typeface="Calibri" panose="020F0502020204030204" pitchFamily="34" charset="0"/>
            </a:endParaRPr>
          </a:p>
        </p:txBody>
      </p:sp>
      <p:pic>
        <p:nvPicPr>
          <p:cNvPr id="4" name="Picture 3"/>
          <p:cNvPicPr>
            <a:picLocks noChangeAspect="1"/>
          </p:cNvPicPr>
          <p:nvPr/>
        </p:nvPicPr>
        <p:blipFill>
          <a:blip r:embed="rId2"/>
          <a:stretch>
            <a:fillRect/>
          </a:stretch>
        </p:blipFill>
        <p:spPr>
          <a:xfrm>
            <a:off x="7901940" y="3665582"/>
            <a:ext cx="3266803" cy="2177869"/>
          </a:xfrm>
          <a:prstGeom prst="rect">
            <a:avLst/>
          </a:prstGeom>
        </p:spPr>
      </p:pic>
    </p:spTree>
    <p:extLst>
      <p:ext uri="{BB962C8B-B14F-4D97-AF65-F5344CB8AC3E}">
        <p14:creationId xmlns:p14="http://schemas.microsoft.com/office/powerpoint/2010/main" val="86794172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alibri" panose="020F0502020204030204" pitchFamily="34" charset="0"/>
                <a:cs typeface="Calibri" panose="020F0502020204030204" pitchFamily="34" charset="0"/>
              </a:rPr>
              <a:t>B. </a:t>
            </a:r>
            <a:r>
              <a:rPr lang="en-US" dirty="0" err="1" smtClean="0">
                <a:latin typeface="Calibri" panose="020F0502020204030204" pitchFamily="34" charset="0"/>
                <a:cs typeface="Calibri" panose="020F0502020204030204" pitchFamily="34" charset="0"/>
              </a:rPr>
              <a:t>Gợi</a:t>
            </a:r>
            <a:r>
              <a:rPr lang="en-US" dirty="0" smtClean="0">
                <a:latin typeface="Calibri" panose="020F0502020204030204" pitchFamily="34" charset="0"/>
                <a:cs typeface="Calibri" panose="020F0502020204030204" pitchFamily="34" charset="0"/>
              </a:rPr>
              <a:t> ý </a:t>
            </a:r>
            <a:r>
              <a:rPr lang="en-US" dirty="0" err="1" smtClean="0">
                <a:latin typeface="Calibri" panose="020F0502020204030204" pitchFamily="34" charset="0"/>
                <a:cs typeface="Calibri" panose="020F0502020204030204" pitchFamily="34" charset="0"/>
              </a:rPr>
              <a:t>theo</a:t>
            </a:r>
            <a:r>
              <a:rPr lang="en-US" dirty="0" smtClean="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t</a:t>
            </a:r>
            <a:r>
              <a:rPr lang="en-US" dirty="0" err="1" smtClean="0">
                <a:latin typeface="Calibri" panose="020F0502020204030204" pitchFamily="34" charset="0"/>
                <a:cs typeface="Calibri" panose="020F0502020204030204" pitchFamily="34" charset="0"/>
              </a:rPr>
              <a:t>iêu</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chí</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nào</a:t>
            </a:r>
            <a:r>
              <a:rPr lang="en-US" dirty="0" smtClean="0">
                <a:latin typeface="Calibri" panose="020F0502020204030204" pitchFamily="34" charset="0"/>
                <a:cs typeface="Calibri" panose="020F0502020204030204" pitchFamily="34" charset="0"/>
              </a:rPr>
              <a:t> ?</a:t>
            </a:r>
            <a:endParaRPr lang="en-US" dirty="0">
              <a:latin typeface="Calibri" panose="020F0502020204030204" pitchFamily="34" charset="0"/>
              <a:cs typeface="Calibri" panose="020F0502020204030204" pitchFamily="34" charset="0"/>
            </a:endParaRPr>
          </a:p>
        </p:txBody>
      </p:sp>
      <p:sp>
        <p:nvSpPr>
          <p:cNvPr id="3" name="Content Placeholder 2"/>
          <p:cNvSpPr>
            <a:spLocks noGrp="1"/>
          </p:cNvSpPr>
          <p:nvPr>
            <p:ph idx="1"/>
          </p:nvPr>
        </p:nvSpPr>
        <p:spPr>
          <a:xfrm>
            <a:off x="1295401" y="2556932"/>
            <a:ext cx="9601196" cy="1270485"/>
          </a:xfrm>
        </p:spPr>
        <p:txBody>
          <a:bodyPr/>
          <a:lstStyle/>
          <a:p>
            <a:r>
              <a:rPr lang="en-US" b="1" dirty="0" err="1">
                <a:latin typeface="Calibri" panose="020F0502020204030204" pitchFamily="34" charset="0"/>
                <a:cs typeface="Calibri" panose="020F0502020204030204" pitchFamily="34" charset="0"/>
              </a:rPr>
              <a:t>N</a:t>
            </a:r>
            <a:r>
              <a:rPr lang="en-US" b="1" dirty="0" err="1" smtClean="0">
                <a:latin typeface="Calibri" panose="020F0502020204030204" pitchFamily="34" charset="0"/>
                <a:cs typeface="Calibri" panose="020F0502020204030204" pitchFamily="34" charset="0"/>
              </a:rPr>
              <a:t>gười</a:t>
            </a:r>
            <a:r>
              <a:rPr lang="en-US" b="1" dirty="0" smtClean="0">
                <a:latin typeface="Calibri" panose="020F0502020204030204" pitchFamily="34" charset="0"/>
                <a:cs typeface="Calibri" panose="020F0502020204030204" pitchFamily="34" charset="0"/>
              </a:rPr>
              <a:t> ở </a:t>
            </a:r>
            <a:r>
              <a:rPr lang="en-US" b="1" dirty="0" err="1" smtClean="0">
                <a:latin typeface="Calibri" panose="020F0502020204030204" pitchFamily="34" charset="0"/>
                <a:cs typeface="Calibri" panose="020F0502020204030204" pitchFamily="34" charset="0"/>
              </a:rPr>
              <a:t>gần</a:t>
            </a:r>
            <a:r>
              <a:rPr lang="en-US" dirty="0" smtClean="0">
                <a:latin typeface="Calibri" panose="020F0502020204030204" pitchFamily="34" charset="0"/>
                <a:cs typeface="Calibri" panose="020F0502020204030204" pitchFamily="34" charset="0"/>
              </a:rPr>
              <a:t>. (</a:t>
            </a:r>
            <a:r>
              <a:rPr lang="en-US" i="1" dirty="0" smtClean="0">
                <a:latin typeface="Calibri" panose="020F0502020204030204" pitchFamily="34" charset="0"/>
                <a:cs typeface="Calibri" panose="020F0502020204030204" pitchFamily="34" charset="0"/>
              </a:rPr>
              <a:t>Nguyễn </a:t>
            </a:r>
            <a:r>
              <a:rPr lang="en-US" i="1" dirty="0" err="1" smtClean="0">
                <a:latin typeface="Calibri" panose="020F0502020204030204" pitchFamily="34" charset="0"/>
                <a:cs typeface="Calibri" panose="020F0502020204030204" pitchFamily="34" charset="0"/>
              </a:rPr>
              <a:t>Hữu</a:t>
            </a:r>
            <a:r>
              <a:rPr lang="en-US" i="1" dirty="0" smtClean="0">
                <a:latin typeface="Calibri" panose="020F0502020204030204" pitchFamily="34" charset="0"/>
                <a:cs typeface="Calibri" panose="020F0502020204030204" pitchFamily="34" charset="0"/>
              </a:rPr>
              <a:t> </a:t>
            </a:r>
            <a:r>
              <a:rPr lang="en-US" i="1" dirty="0" err="1" smtClean="0">
                <a:latin typeface="Calibri" panose="020F0502020204030204" pitchFamily="34" charset="0"/>
                <a:cs typeface="Calibri" panose="020F0502020204030204" pitchFamily="34" charset="0"/>
              </a:rPr>
              <a:t>Huân</a:t>
            </a:r>
            <a:r>
              <a:rPr lang="en-US" i="1" dirty="0">
                <a:latin typeface="Calibri" panose="020F0502020204030204" pitchFamily="34" charset="0"/>
                <a:cs typeface="Calibri" panose="020F0502020204030204" pitchFamily="34" charset="0"/>
              </a:rPr>
              <a:t> </a:t>
            </a:r>
            <a:r>
              <a:rPr lang="en-US" i="1" dirty="0" smtClean="0">
                <a:latin typeface="Calibri" panose="020F0502020204030204" pitchFamily="34" charset="0"/>
                <a:cs typeface="Calibri" panose="020F0502020204030204" pitchFamily="34" charset="0"/>
              </a:rPr>
              <a:t>ở </a:t>
            </a:r>
            <a:r>
              <a:rPr lang="en-US" i="1" dirty="0">
                <a:latin typeface="Calibri" panose="020F0502020204030204" pitchFamily="34" charset="0"/>
                <a:cs typeface="Calibri" panose="020F0502020204030204" pitchFamily="34" charset="0"/>
              </a:rPr>
              <a:t>11 </a:t>
            </a:r>
            <a:r>
              <a:rPr lang="en-US" i="1" dirty="0" err="1">
                <a:latin typeface="Calibri" panose="020F0502020204030204" pitchFamily="34" charset="0"/>
                <a:cs typeface="Calibri" panose="020F0502020204030204" pitchFamily="34" charset="0"/>
              </a:rPr>
              <a:t>Đoàn</a:t>
            </a:r>
            <a:r>
              <a:rPr lang="en-US" i="1" dirty="0">
                <a:latin typeface="Calibri" panose="020F0502020204030204" pitchFamily="34" charset="0"/>
                <a:cs typeface="Calibri" panose="020F0502020204030204" pitchFamily="34" charset="0"/>
              </a:rPr>
              <a:t> </a:t>
            </a:r>
            <a:r>
              <a:rPr lang="en-US" i="1" dirty="0" err="1">
                <a:latin typeface="Calibri" panose="020F0502020204030204" pitchFamily="34" charset="0"/>
                <a:cs typeface="Calibri" panose="020F0502020204030204" pitchFamily="34" charset="0"/>
              </a:rPr>
              <a:t>Kết</a:t>
            </a:r>
            <a:r>
              <a:rPr lang="en-US" i="1" dirty="0">
                <a:latin typeface="Calibri" panose="020F0502020204030204" pitchFamily="34" charset="0"/>
                <a:cs typeface="Calibri" panose="020F0502020204030204" pitchFamily="34" charset="0"/>
              </a:rPr>
              <a:t>, </a:t>
            </a:r>
            <a:r>
              <a:rPr lang="en-US" i="1" dirty="0" err="1">
                <a:latin typeface="Calibri" panose="020F0502020204030204" pitchFamily="34" charset="0"/>
                <a:cs typeface="Calibri" panose="020F0502020204030204" pitchFamily="34" charset="0"/>
              </a:rPr>
              <a:t>Bình</a:t>
            </a:r>
            <a:r>
              <a:rPr lang="en-US" i="1" dirty="0">
                <a:latin typeface="Calibri" panose="020F0502020204030204" pitchFamily="34" charset="0"/>
                <a:cs typeface="Calibri" panose="020F0502020204030204" pitchFamily="34" charset="0"/>
              </a:rPr>
              <a:t> </a:t>
            </a:r>
            <a:r>
              <a:rPr lang="en-US" i="1" dirty="0" err="1">
                <a:latin typeface="Calibri" panose="020F0502020204030204" pitchFamily="34" charset="0"/>
                <a:cs typeface="Calibri" panose="020F0502020204030204" pitchFamily="34" charset="0"/>
              </a:rPr>
              <a:t>Thọ</a:t>
            </a:r>
            <a:r>
              <a:rPr lang="en-US" i="1" dirty="0">
                <a:latin typeface="Calibri" panose="020F0502020204030204" pitchFamily="34" charset="0"/>
                <a:cs typeface="Calibri" panose="020F0502020204030204" pitchFamily="34" charset="0"/>
              </a:rPr>
              <a:t>, </a:t>
            </a:r>
            <a:r>
              <a:rPr lang="en-US" i="1" dirty="0" err="1">
                <a:latin typeface="Calibri" panose="020F0502020204030204" pitchFamily="34" charset="0"/>
                <a:cs typeface="Calibri" panose="020F0502020204030204" pitchFamily="34" charset="0"/>
              </a:rPr>
              <a:t>Thủ</a:t>
            </a:r>
            <a:r>
              <a:rPr lang="en-US" i="1" dirty="0">
                <a:latin typeface="Calibri" panose="020F0502020204030204" pitchFamily="34" charset="0"/>
                <a:cs typeface="Calibri" panose="020F0502020204030204" pitchFamily="34" charset="0"/>
              </a:rPr>
              <a:t> </a:t>
            </a:r>
            <a:r>
              <a:rPr lang="en-US" i="1" dirty="0" err="1" smtClean="0">
                <a:latin typeface="Calibri" panose="020F0502020204030204" pitchFamily="34" charset="0"/>
                <a:cs typeface="Calibri" panose="020F0502020204030204" pitchFamily="34" charset="0"/>
              </a:rPr>
              <a:t>Đức</a:t>
            </a:r>
            <a:r>
              <a:rPr lang="en-US" i="1" dirty="0" smtClean="0">
                <a:latin typeface="Calibri" panose="020F0502020204030204" pitchFamily="34" charset="0"/>
                <a:cs typeface="Calibri" panose="020F0502020204030204" pitchFamily="34" charset="0"/>
              </a:rPr>
              <a:t> =&gt; </a:t>
            </a:r>
            <a:r>
              <a:rPr lang="en-US" i="1" dirty="0" err="1" smtClean="0">
                <a:latin typeface="Calibri" panose="020F0502020204030204" pitchFamily="34" charset="0"/>
                <a:cs typeface="Calibri" panose="020F0502020204030204" pitchFamily="34" charset="0"/>
              </a:rPr>
              <a:t>Gợi</a:t>
            </a:r>
            <a:r>
              <a:rPr lang="en-US" i="1" dirty="0" smtClean="0">
                <a:latin typeface="Calibri" panose="020F0502020204030204" pitchFamily="34" charset="0"/>
                <a:cs typeface="Calibri" panose="020F0502020204030204" pitchFamily="34" charset="0"/>
              </a:rPr>
              <a:t> ý </a:t>
            </a:r>
            <a:r>
              <a:rPr lang="en-US" i="1" dirty="0" err="1" smtClean="0">
                <a:latin typeface="Calibri" panose="020F0502020204030204" pitchFamily="34" charset="0"/>
                <a:cs typeface="Calibri" panose="020F0502020204030204" pitchFamily="34" charset="0"/>
              </a:rPr>
              <a:t>các</a:t>
            </a:r>
            <a:r>
              <a:rPr lang="en-US" i="1" dirty="0" smtClean="0">
                <a:latin typeface="Calibri" panose="020F0502020204030204" pitchFamily="34" charset="0"/>
                <a:cs typeface="Calibri" panose="020F0502020204030204" pitchFamily="34" charset="0"/>
              </a:rPr>
              <a:t> Salesman </a:t>
            </a:r>
            <a:r>
              <a:rPr lang="en-US" i="1" dirty="0" err="1" smtClean="0">
                <a:latin typeface="Calibri" panose="020F0502020204030204" pitchFamily="34" charset="0"/>
                <a:cs typeface="Calibri" panose="020F0502020204030204" pitchFamily="34" charset="0"/>
              </a:rPr>
              <a:t>có</a:t>
            </a:r>
            <a:r>
              <a:rPr lang="en-US" i="1" dirty="0" smtClean="0">
                <a:latin typeface="Calibri" panose="020F0502020204030204" pitchFamily="34" charset="0"/>
                <a:cs typeface="Calibri" panose="020F0502020204030204" pitchFamily="34" charset="0"/>
              </a:rPr>
              <a:t> </a:t>
            </a:r>
            <a:r>
              <a:rPr lang="en-US" i="1" dirty="0" err="1" smtClean="0">
                <a:latin typeface="Calibri" panose="020F0502020204030204" pitchFamily="34" charset="0"/>
                <a:cs typeface="Calibri" panose="020F0502020204030204" pitchFamily="34" charset="0"/>
              </a:rPr>
              <a:t>địa</a:t>
            </a:r>
            <a:r>
              <a:rPr lang="en-US" i="1" dirty="0" smtClean="0">
                <a:latin typeface="Calibri" panose="020F0502020204030204" pitchFamily="34" charset="0"/>
                <a:cs typeface="Calibri" panose="020F0502020204030204" pitchFamily="34" charset="0"/>
              </a:rPr>
              <a:t> </a:t>
            </a:r>
            <a:r>
              <a:rPr lang="en-US" i="1" dirty="0" err="1" smtClean="0">
                <a:latin typeface="Calibri" panose="020F0502020204030204" pitchFamily="34" charset="0"/>
                <a:cs typeface="Calibri" panose="020F0502020204030204" pitchFamily="34" charset="0"/>
              </a:rPr>
              <a:t>chỉ</a:t>
            </a:r>
            <a:r>
              <a:rPr lang="en-US" i="1" dirty="0" smtClean="0">
                <a:latin typeface="Calibri" panose="020F0502020204030204" pitchFamily="34" charset="0"/>
                <a:cs typeface="Calibri" panose="020F0502020204030204" pitchFamily="34" charset="0"/>
              </a:rPr>
              <a:t> ở </a:t>
            </a:r>
            <a:r>
              <a:rPr lang="en-US" i="1" dirty="0" err="1" smtClean="0">
                <a:latin typeface="Calibri" panose="020F0502020204030204" pitchFamily="34" charset="0"/>
                <a:cs typeface="Calibri" panose="020F0502020204030204" pitchFamily="34" charset="0"/>
              </a:rPr>
              <a:t>gần</a:t>
            </a:r>
            <a:r>
              <a:rPr lang="en-US" i="1" dirty="0" smtClean="0">
                <a:latin typeface="Calibri" panose="020F0502020204030204" pitchFamily="34" charset="0"/>
                <a:cs typeface="Calibri" panose="020F0502020204030204" pitchFamily="34" charset="0"/>
              </a:rPr>
              <a:t> </a:t>
            </a:r>
            <a:r>
              <a:rPr lang="en-US" i="1" dirty="0" err="1" smtClean="0">
                <a:latin typeface="Calibri" panose="020F0502020204030204" pitchFamily="34" charset="0"/>
                <a:cs typeface="Calibri" panose="020F0502020204030204" pitchFamily="34" charset="0"/>
              </a:rPr>
              <a:t>khu</a:t>
            </a:r>
            <a:r>
              <a:rPr lang="en-US" i="1" dirty="0" smtClean="0">
                <a:latin typeface="Calibri" panose="020F0502020204030204" pitchFamily="34" charset="0"/>
                <a:cs typeface="Calibri" panose="020F0502020204030204" pitchFamily="34" charset="0"/>
              </a:rPr>
              <a:t> </a:t>
            </a:r>
            <a:r>
              <a:rPr lang="en-US" i="1" dirty="0" err="1" smtClean="0">
                <a:latin typeface="Calibri" panose="020F0502020204030204" pitchFamily="34" charset="0"/>
                <a:cs typeface="Calibri" panose="020F0502020204030204" pitchFamily="34" charset="0"/>
              </a:rPr>
              <a:t>vực</a:t>
            </a:r>
            <a:r>
              <a:rPr lang="en-US" i="1" dirty="0" smtClean="0">
                <a:latin typeface="Calibri" panose="020F0502020204030204" pitchFamily="34" charset="0"/>
                <a:cs typeface="Calibri" panose="020F0502020204030204" pitchFamily="34" charset="0"/>
              </a:rPr>
              <a:t> </a:t>
            </a:r>
            <a:r>
              <a:rPr lang="en-US" i="1" dirty="0" err="1" smtClean="0">
                <a:latin typeface="Calibri" panose="020F0502020204030204" pitchFamily="34" charset="0"/>
                <a:cs typeface="Calibri" panose="020F0502020204030204" pitchFamily="34" charset="0"/>
              </a:rPr>
              <a:t>trên</a:t>
            </a:r>
            <a:r>
              <a:rPr lang="en-US" dirty="0" smtClean="0">
                <a:latin typeface="Calibri" panose="020F0502020204030204" pitchFamily="34" charset="0"/>
                <a:cs typeface="Calibri" panose="020F0502020204030204" pitchFamily="34" charset="0"/>
              </a:rPr>
              <a:t>).</a:t>
            </a:r>
            <a:endParaRPr lang="en-US" dirty="0">
              <a:latin typeface="Calibri" panose="020F0502020204030204" pitchFamily="34" charset="0"/>
              <a:cs typeface="Calibri" panose="020F0502020204030204" pitchFamily="34" charset="0"/>
            </a:endParaRPr>
          </a:p>
        </p:txBody>
      </p:sp>
      <p:pic>
        <p:nvPicPr>
          <p:cNvPr id="5" name="Picture 4"/>
          <p:cNvPicPr>
            <a:picLocks noChangeAspect="1"/>
          </p:cNvPicPr>
          <p:nvPr/>
        </p:nvPicPr>
        <p:blipFill>
          <a:blip r:embed="rId2"/>
          <a:stretch>
            <a:fillRect/>
          </a:stretch>
        </p:blipFill>
        <p:spPr>
          <a:xfrm>
            <a:off x="3286533" y="3474720"/>
            <a:ext cx="5584275" cy="2577737"/>
          </a:xfrm>
          <a:prstGeom prst="rect">
            <a:avLst/>
          </a:prstGeom>
        </p:spPr>
      </p:pic>
    </p:spTree>
    <p:extLst>
      <p:ext uri="{BB962C8B-B14F-4D97-AF65-F5344CB8AC3E}">
        <p14:creationId xmlns:p14="http://schemas.microsoft.com/office/powerpoint/2010/main" val="94273582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alibri" panose="020F0502020204030204" pitchFamily="34" charset="0"/>
                <a:cs typeface="Calibri" panose="020F0502020204030204" pitchFamily="34" charset="0"/>
              </a:rPr>
              <a:t>B. </a:t>
            </a:r>
            <a:r>
              <a:rPr lang="en-US" dirty="0" err="1">
                <a:latin typeface="Calibri" panose="020F0502020204030204" pitchFamily="34" charset="0"/>
                <a:cs typeface="Calibri" panose="020F0502020204030204" pitchFamily="34" charset="0"/>
              </a:rPr>
              <a:t>Gợi</a:t>
            </a:r>
            <a:r>
              <a:rPr lang="en-US" dirty="0">
                <a:latin typeface="Calibri" panose="020F0502020204030204" pitchFamily="34" charset="0"/>
                <a:cs typeface="Calibri" panose="020F0502020204030204" pitchFamily="34" charset="0"/>
              </a:rPr>
              <a:t> ý </a:t>
            </a:r>
            <a:r>
              <a:rPr lang="en-US" dirty="0" err="1">
                <a:latin typeface="Calibri" panose="020F0502020204030204" pitchFamily="34" charset="0"/>
                <a:cs typeface="Calibri" panose="020F0502020204030204" pitchFamily="34" charset="0"/>
              </a:rPr>
              <a:t>theo</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tiêu</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chí</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nào</a:t>
            </a:r>
            <a:r>
              <a:rPr lang="en-US" dirty="0">
                <a:latin typeface="Calibri" panose="020F0502020204030204" pitchFamily="34" charset="0"/>
                <a:cs typeface="Calibri" panose="020F0502020204030204" pitchFamily="34" charset="0"/>
              </a:rPr>
              <a:t> ?</a:t>
            </a:r>
            <a:endParaRPr lang="en-US" dirty="0"/>
          </a:p>
        </p:txBody>
      </p:sp>
      <p:sp>
        <p:nvSpPr>
          <p:cNvPr id="3" name="Content Placeholder 2"/>
          <p:cNvSpPr>
            <a:spLocks noGrp="1"/>
          </p:cNvSpPr>
          <p:nvPr>
            <p:ph idx="1"/>
          </p:nvPr>
        </p:nvSpPr>
        <p:spPr/>
        <p:txBody>
          <a:bodyPr/>
          <a:lstStyle/>
          <a:p>
            <a:r>
              <a:rPr lang="en-US" b="1" dirty="0" err="1" smtClean="0">
                <a:latin typeface="Calibri" panose="020F0502020204030204" pitchFamily="34" charset="0"/>
                <a:cs typeface="Calibri" panose="020F0502020204030204" pitchFamily="34" charset="0"/>
              </a:rPr>
              <a:t>Số</a:t>
            </a:r>
            <a:r>
              <a:rPr lang="en-US" b="1" dirty="0" smtClean="0">
                <a:latin typeface="Calibri" panose="020F0502020204030204" pitchFamily="34" charset="0"/>
                <a:cs typeface="Calibri" panose="020F0502020204030204" pitchFamily="34" charset="0"/>
              </a:rPr>
              <a:t> task </a:t>
            </a:r>
            <a:r>
              <a:rPr lang="en-US" b="1" dirty="0" err="1" smtClean="0">
                <a:latin typeface="Calibri" panose="020F0502020204030204" pitchFamily="34" charset="0"/>
                <a:cs typeface="Calibri" panose="020F0502020204030204" pitchFamily="34" charset="0"/>
              </a:rPr>
              <a:t>người</a:t>
            </a:r>
            <a:r>
              <a:rPr lang="en-US" b="1" dirty="0" smtClean="0">
                <a:latin typeface="Calibri" panose="020F0502020204030204" pitchFamily="34" charset="0"/>
                <a:cs typeface="Calibri" panose="020F0502020204030204" pitchFamily="34" charset="0"/>
              </a:rPr>
              <a:t> Salesman </a:t>
            </a:r>
            <a:r>
              <a:rPr lang="en-US" b="1" dirty="0" err="1" smtClean="0">
                <a:latin typeface="Calibri" panose="020F0502020204030204" pitchFamily="34" charset="0"/>
                <a:cs typeface="Calibri" panose="020F0502020204030204" pitchFamily="34" charset="0"/>
              </a:rPr>
              <a:t>đang</a:t>
            </a:r>
            <a:r>
              <a:rPr lang="en-US" b="1" dirty="0" smtClean="0">
                <a:latin typeface="Calibri" panose="020F0502020204030204" pitchFamily="34" charset="0"/>
                <a:cs typeface="Calibri" panose="020F0502020204030204" pitchFamily="34" charset="0"/>
              </a:rPr>
              <a:t> </a:t>
            </a:r>
            <a:r>
              <a:rPr lang="en-US" b="1" dirty="0" err="1" smtClean="0">
                <a:latin typeface="Calibri" panose="020F0502020204030204" pitchFamily="34" charset="0"/>
                <a:cs typeface="Calibri" panose="020F0502020204030204" pitchFamily="34" charset="0"/>
              </a:rPr>
              <a:t>giữ</a:t>
            </a:r>
            <a:r>
              <a:rPr lang="en-US" b="1" dirty="0" smtClean="0">
                <a:latin typeface="Calibri" panose="020F0502020204030204" pitchFamily="34" charset="0"/>
                <a:cs typeface="Calibri" panose="020F0502020204030204" pitchFamily="34" charset="0"/>
              </a:rPr>
              <a:t>: </a:t>
            </a:r>
            <a:r>
              <a:rPr lang="en-US" i="1" dirty="0" smtClean="0">
                <a:latin typeface="Calibri" panose="020F0502020204030204" pitchFamily="34" charset="0"/>
                <a:cs typeface="Calibri" panose="020F0502020204030204" pitchFamily="34" charset="0"/>
              </a:rPr>
              <a:t>(</a:t>
            </a:r>
            <a:r>
              <a:rPr lang="en-US" i="1" dirty="0" err="1" smtClean="0">
                <a:latin typeface="Calibri" panose="020F0502020204030204" pitchFamily="34" charset="0"/>
                <a:cs typeface="Calibri" panose="020F0502020204030204" pitchFamily="34" charset="0"/>
              </a:rPr>
              <a:t>anh</a:t>
            </a:r>
            <a:r>
              <a:rPr lang="en-US" i="1" dirty="0" smtClean="0">
                <a:latin typeface="Calibri" panose="020F0502020204030204" pitchFamily="34" charset="0"/>
                <a:cs typeface="Calibri" panose="020F0502020204030204" pitchFamily="34" charset="0"/>
              </a:rPr>
              <a:t> A </a:t>
            </a:r>
            <a:r>
              <a:rPr lang="en-US" i="1" dirty="0" err="1" smtClean="0">
                <a:latin typeface="Calibri" panose="020F0502020204030204" pitchFamily="34" charset="0"/>
                <a:cs typeface="Calibri" panose="020F0502020204030204" pitchFamily="34" charset="0"/>
              </a:rPr>
              <a:t>được</a:t>
            </a:r>
            <a:r>
              <a:rPr lang="en-US" i="1" dirty="0" smtClean="0">
                <a:latin typeface="Calibri" panose="020F0502020204030204" pitchFamily="34" charset="0"/>
                <a:cs typeface="Calibri" panose="020F0502020204030204" pitchFamily="34" charset="0"/>
              </a:rPr>
              <a:t> </a:t>
            </a:r>
            <a:r>
              <a:rPr lang="en-US" i="1" dirty="0" err="1" smtClean="0">
                <a:latin typeface="Calibri" panose="020F0502020204030204" pitchFamily="34" charset="0"/>
                <a:cs typeface="Calibri" panose="020F0502020204030204" pitchFamily="34" charset="0"/>
              </a:rPr>
              <a:t>giao</a:t>
            </a:r>
            <a:r>
              <a:rPr lang="en-US" i="1" dirty="0" smtClean="0">
                <a:latin typeface="Calibri" panose="020F0502020204030204" pitchFamily="34" charset="0"/>
                <a:cs typeface="Calibri" panose="020F0502020204030204" pitchFamily="34" charset="0"/>
              </a:rPr>
              <a:t> 50 </a:t>
            </a:r>
            <a:r>
              <a:rPr lang="en-US" i="1" dirty="0" err="1" smtClean="0">
                <a:latin typeface="Calibri" panose="020F0502020204030204" pitchFamily="34" charset="0"/>
                <a:cs typeface="Calibri" panose="020F0502020204030204" pitchFamily="34" charset="0"/>
              </a:rPr>
              <a:t>trường</a:t>
            </a:r>
            <a:r>
              <a:rPr lang="en-US" i="1" dirty="0" smtClean="0">
                <a:latin typeface="Calibri" panose="020F0502020204030204" pitchFamily="34" charset="0"/>
                <a:cs typeface="Calibri" panose="020F0502020204030204" pitchFamily="34" charset="0"/>
              </a:rPr>
              <a:t>, </a:t>
            </a:r>
            <a:r>
              <a:rPr lang="en-US" i="1" dirty="0" err="1" smtClean="0">
                <a:latin typeface="Calibri" panose="020F0502020204030204" pitchFamily="34" charset="0"/>
                <a:cs typeface="Calibri" panose="020F0502020204030204" pitchFamily="34" charset="0"/>
              </a:rPr>
              <a:t>anh</a:t>
            </a:r>
            <a:r>
              <a:rPr lang="en-US" i="1" dirty="0" smtClean="0">
                <a:latin typeface="Calibri" panose="020F0502020204030204" pitchFamily="34" charset="0"/>
                <a:cs typeface="Calibri" panose="020F0502020204030204" pitchFamily="34" charset="0"/>
              </a:rPr>
              <a:t> B </a:t>
            </a:r>
            <a:r>
              <a:rPr lang="en-US" i="1" dirty="0" err="1" smtClean="0">
                <a:latin typeface="Calibri" panose="020F0502020204030204" pitchFamily="34" charset="0"/>
                <a:cs typeface="Calibri" panose="020F0502020204030204" pitchFamily="34" charset="0"/>
              </a:rPr>
              <a:t>chưa</a:t>
            </a:r>
            <a:r>
              <a:rPr lang="en-US" i="1" dirty="0" smtClean="0">
                <a:latin typeface="Calibri" panose="020F0502020204030204" pitchFamily="34" charset="0"/>
                <a:cs typeface="Calibri" panose="020F0502020204030204" pitchFamily="34" charset="0"/>
              </a:rPr>
              <a:t> </a:t>
            </a:r>
            <a:r>
              <a:rPr lang="en-US" i="1" dirty="0" err="1" smtClean="0">
                <a:latin typeface="Calibri" panose="020F0502020204030204" pitchFamily="34" charset="0"/>
                <a:cs typeface="Calibri" panose="020F0502020204030204" pitchFamily="34" charset="0"/>
              </a:rPr>
              <a:t>được</a:t>
            </a:r>
            <a:r>
              <a:rPr lang="en-US" i="1" dirty="0" smtClean="0">
                <a:latin typeface="Calibri" panose="020F0502020204030204" pitchFamily="34" charset="0"/>
                <a:cs typeface="Calibri" panose="020F0502020204030204" pitchFamily="34" charset="0"/>
              </a:rPr>
              <a:t> </a:t>
            </a:r>
            <a:r>
              <a:rPr lang="en-US" i="1" dirty="0" err="1" smtClean="0">
                <a:latin typeface="Calibri" panose="020F0502020204030204" pitchFamily="34" charset="0"/>
                <a:cs typeface="Calibri" panose="020F0502020204030204" pitchFamily="34" charset="0"/>
              </a:rPr>
              <a:t>giao</a:t>
            </a:r>
            <a:r>
              <a:rPr lang="en-US" i="1" dirty="0">
                <a:latin typeface="Calibri" panose="020F0502020204030204" pitchFamily="34" charset="0"/>
                <a:cs typeface="Calibri" panose="020F0502020204030204" pitchFamily="34" charset="0"/>
              </a:rPr>
              <a:t> </a:t>
            </a:r>
            <a:r>
              <a:rPr lang="en-US" i="1" dirty="0" err="1" smtClean="0">
                <a:latin typeface="Calibri" panose="020F0502020204030204" pitchFamily="34" charset="0"/>
                <a:cs typeface="Calibri" panose="020F0502020204030204" pitchFamily="34" charset="0"/>
              </a:rPr>
              <a:t>trường</a:t>
            </a:r>
            <a:r>
              <a:rPr lang="en-US" i="1" dirty="0" smtClean="0">
                <a:latin typeface="Calibri" panose="020F0502020204030204" pitchFamily="34" charset="0"/>
                <a:cs typeface="Calibri" panose="020F0502020204030204" pitchFamily="34" charset="0"/>
              </a:rPr>
              <a:t> </a:t>
            </a:r>
            <a:r>
              <a:rPr lang="en-US" i="1" dirty="0" err="1" smtClean="0">
                <a:latin typeface="Calibri" panose="020F0502020204030204" pitchFamily="34" charset="0"/>
                <a:cs typeface="Calibri" panose="020F0502020204030204" pitchFamily="34" charset="0"/>
              </a:rPr>
              <a:t>nào</a:t>
            </a:r>
            <a:r>
              <a:rPr lang="en-US" i="1" dirty="0" smtClean="0">
                <a:latin typeface="Calibri" panose="020F0502020204030204" pitchFamily="34" charset="0"/>
                <a:cs typeface="Calibri" panose="020F0502020204030204" pitchFamily="34" charset="0"/>
              </a:rPr>
              <a:t> </a:t>
            </a:r>
            <a:r>
              <a:rPr lang="en-US" i="1" dirty="0" err="1" smtClean="0">
                <a:latin typeface="Calibri" panose="020F0502020204030204" pitchFamily="34" charset="0"/>
                <a:cs typeface="Calibri" panose="020F0502020204030204" pitchFamily="34" charset="0"/>
              </a:rPr>
              <a:t>trong</a:t>
            </a:r>
            <a:r>
              <a:rPr lang="en-US" i="1" dirty="0" smtClean="0">
                <a:latin typeface="Calibri" panose="020F0502020204030204" pitchFamily="34" charset="0"/>
                <a:cs typeface="Calibri" panose="020F0502020204030204" pitchFamily="34" charset="0"/>
              </a:rPr>
              <a:t> </a:t>
            </a:r>
            <a:r>
              <a:rPr lang="en-US" i="1" dirty="0" err="1" smtClean="0">
                <a:latin typeface="Calibri" panose="020F0502020204030204" pitchFamily="34" charset="0"/>
                <a:cs typeface="Calibri" panose="020F0502020204030204" pitchFamily="34" charset="0"/>
              </a:rPr>
              <a:t>năm</a:t>
            </a:r>
            <a:r>
              <a:rPr lang="en-US" i="1" dirty="0" smtClean="0">
                <a:latin typeface="Calibri" panose="020F0502020204030204" pitchFamily="34" charset="0"/>
                <a:cs typeface="Calibri" panose="020F0502020204030204" pitchFamily="34" charset="0"/>
              </a:rPr>
              <a:t> =&gt; </a:t>
            </a:r>
            <a:r>
              <a:rPr lang="en-US" i="1" dirty="0" err="1" smtClean="0">
                <a:latin typeface="Calibri" panose="020F0502020204030204" pitchFamily="34" charset="0"/>
                <a:cs typeface="Calibri" panose="020F0502020204030204" pitchFamily="34" charset="0"/>
              </a:rPr>
              <a:t>hệ</a:t>
            </a:r>
            <a:r>
              <a:rPr lang="en-US" i="1" dirty="0" smtClean="0">
                <a:latin typeface="Calibri" panose="020F0502020204030204" pitchFamily="34" charset="0"/>
                <a:cs typeface="Calibri" panose="020F0502020204030204" pitchFamily="34" charset="0"/>
              </a:rPr>
              <a:t> </a:t>
            </a:r>
            <a:r>
              <a:rPr lang="en-US" i="1" dirty="0" err="1" smtClean="0">
                <a:latin typeface="Calibri" panose="020F0502020204030204" pitchFamily="34" charset="0"/>
                <a:cs typeface="Calibri" panose="020F0502020204030204" pitchFamily="34" charset="0"/>
              </a:rPr>
              <a:t>thống</a:t>
            </a:r>
            <a:r>
              <a:rPr lang="en-US" i="1" dirty="0" smtClean="0">
                <a:latin typeface="Calibri" panose="020F0502020204030204" pitchFamily="34" charset="0"/>
                <a:cs typeface="Calibri" panose="020F0502020204030204" pitchFamily="34" charset="0"/>
              </a:rPr>
              <a:t> </a:t>
            </a:r>
            <a:r>
              <a:rPr lang="en-US" i="1" dirty="0" err="1" smtClean="0">
                <a:latin typeface="Calibri" panose="020F0502020204030204" pitchFamily="34" charset="0"/>
                <a:cs typeface="Calibri" panose="020F0502020204030204" pitchFamily="34" charset="0"/>
              </a:rPr>
              <a:t>ưu</a:t>
            </a:r>
            <a:r>
              <a:rPr lang="en-US" i="1" dirty="0" smtClean="0">
                <a:latin typeface="Calibri" panose="020F0502020204030204" pitchFamily="34" charset="0"/>
                <a:cs typeface="Calibri" panose="020F0502020204030204" pitchFamily="34" charset="0"/>
              </a:rPr>
              <a:t> </a:t>
            </a:r>
            <a:r>
              <a:rPr lang="en-US" i="1" dirty="0" err="1" smtClean="0">
                <a:latin typeface="Calibri" panose="020F0502020204030204" pitchFamily="34" charset="0"/>
                <a:cs typeface="Calibri" panose="020F0502020204030204" pitchFamily="34" charset="0"/>
              </a:rPr>
              <a:t>ái</a:t>
            </a:r>
            <a:r>
              <a:rPr lang="en-US" i="1" dirty="0" smtClean="0">
                <a:latin typeface="Calibri" panose="020F0502020204030204" pitchFamily="34" charset="0"/>
                <a:cs typeface="Calibri" panose="020F0502020204030204" pitchFamily="34" charset="0"/>
              </a:rPr>
              <a:t> </a:t>
            </a:r>
            <a:r>
              <a:rPr lang="en-US" i="1" dirty="0" err="1" smtClean="0">
                <a:latin typeface="Calibri" panose="020F0502020204030204" pitchFamily="34" charset="0"/>
                <a:cs typeface="Calibri" panose="020F0502020204030204" pitchFamily="34" charset="0"/>
              </a:rPr>
              <a:t>anh</a:t>
            </a:r>
            <a:r>
              <a:rPr lang="en-US" i="1" dirty="0" smtClean="0">
                <a:latin typeface="Calibri" panose="020F0502020204030204" pitchFamily="34" charset="0"/>
                <a:cs typeface="Calibri" panose="020F0502020204030204" pitchFamily="34" charset="0"/>
              </a:rPr>
              <a:t> B </a:t>
            </a:r>
            <a:r>
              <a:rPr lang="en-US" i="1" dirty="0" err="1" smtClean="0">
                <a:latin typeface="Calibri" panose="020F0502020204030204" pitchFamily="34" charset="0"/>
                <a:cs typeface="Calibri" panose="020F0502020204030204" pitchFamily="34" charset="0"/>
              </a:rPr>
              <a:t>hơn</a:t>
            </a:r>
            <a:r>
              <a:rPr lang="en-US" i="1" dirty="0" smtClean="0">
                <a:latin typeface="Calibri" panose="020F0502020204030204" pitchFamily="34" charset="0"/>
                <a:cs typeface="Calibri" panose="020F0502020204030204" pitchFamily="34" charset="0"/>
              </a:rPr>
              <a:t> – </a:t>
            </a:r>
            <a:r>
              <a:rPr lang="en-US" i="1" dirty="0" err="1" smtClean="0">
                <a:latin typeface="Calibri" panose="020F0502020204030204" pitchFamily="34" charset="0"/>
                <a:cs typeface="Calibri" panose="020F0502020204030204" pitchFamily="34" charset="0"/>
              </a:rPr>
              <a:t>tính</a:t>
            </a:r>
            <a:r>
              <a:rPr lang="en-US" i="1" dirty="0" smtClean="0">
                <a:latin typeface="Calibri" panose="020F0502020204030204" pitchFamily="34" charset="0"/>
                <a:cs typeface="Calibri" panose="020F0502020204030204" pitchFamily="34" charset="0"/>
              </a:rPr>
              <a:t> </a:t>
            </a:r>
            <a:r>
              <a:rPr lang="en-US" i="1" dirty="0" err="1" smtClean="0">
                <a:latin typeface="Calibri" panose="020F0502020204030204" pitchFamily="34" charset="0"/>
                <a:cs typeface="Calibri" panose="020F0502020204030204" pitchFamily="34" charset="0"/>
              </a:rPr>
              <a:t>công</a:t>
            </a:r>
            <a:r>
              <a:rPr lang="en-US" i="1" dirty="0" smtClean="0">
                <a:latin typeface="Calibri" panose="020F0502020204030204" pitchFamily="34" charset="0"/>
                <a:cs typeface="Calibri" panose="020F0502020204030204" pitchFamily="34" charset="0"/>
              </a:rPr>
              <a:t> </a:t>
            </a:r>
            <a:r>
              <a:rPr lang="en-US" i="1" dirty="0" err="1" smtClean="0">
                <a:latin typeface="Calibri" panose="020F0502020204030204" pitchFamily="34" charset="0"/>
                <a:cs typeface="Calibri" panose="020F0502020204030204" pitchFamily="34" charset="0"/>
              </a:rPr>
              <a:t>bằng</a:t>
            </a:r>
            <a:r>
              <a:rPr lang="en-US" i="1" dirty="0" smtClean="0">
                <a:latin typeface="Calibri" panose="020F0502020204030204" pitchFamily="34" charset="0"/>
                <a:cs typeface="Calibri" panose="020F0502020204030204" pitchFamily="34" charset="0"/>
              </a:rPr>
              <a:t>).</a:t>
            </a:r>
            <a:endParaRPr lang="en-US" b="1" dirty="0">
              <a:latin typeface="Calibri" panose="020F0502020204030204" pitchFamily="34" charset="0"/>
              <a:cs typeface="Calibri" panose="020F0502020204030204" pitchFamily="34" charset="0"/>
            </a:endParaRPr>
          </a:p>
        </p:txBody>
      </p:sp>
      <p:pic>
        <p:nvPicPr>
          <p:cNvPr id="4" name="Picture 3"/>
          <p:cNvPicPr>
            <a:picLocks noChangeAspect="1"/>
          </p:cNvPicPr>
          <p:nvPr/>
        </p:nvPicPr>
        <p:blipFill>
          <a:blip r:embed="rId2"/>
          <a:stretch>
            <a:fillRect/>
          </a:stretch>
        </p:blipFill>
        <p:spPr>
          <a:xfrm>
            <a:off x="4450079" y="3493537"/>
            <a:ext cx="3291840" cy="2069744"/>
          </a:xfrm>
          <a:prstGeom prst="rect">
            <a:avLst/>
          </a:prstGeom>
        </p:spPr>
      </p:pic>
    </p:spTree>
    <p:extLst>
      <p:ext uri="{BB962C8B-B14F-4D97-AF65-F5344CB8AC3E}">
        <p14:creationId xmlns:p14="http://schemas.microsoft.com/office/powerpoint/2010/main" val="283788387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alibri" panose="020F0502020204030204" pitchFamily="34" charset="0"/>
                <a:cs typeface="Calibri" panose="020F0502020204030204" pitchFamily="34" charset="0"/>
              </a:rPr>
              <a:t>B. </a:t>
            </a:r>
            <a:r>
              <a:rPr lang="en-US" dirty="0" err="1" smtClean="0">
                <a:latin typeface="Calibri" panose="020F0502020204030204" pitchFamily="34" charset="0"/>
                <a:cs typeface="Calibri" panose="020F0502020204030204" pitchFamily="34" charset="0"/>
              </a:rPr>
              <a:t>Gợi</a:t>
            </a:r>
            <a:r>
              <a:rPr lang="en-US" dirty="0" smtClean="0">
                <a:latin typeface="Calibri" panose="020F0502020204030204" pitchFamily="34" charset="0"/>
                <a:cs typeface="Calibri" panose="020F0502020204030204" pitchFamily="34" charset="0"/>
              </a:rPr>
              <a:t> ý </a:t>
            </a:r>
            <a:r>
              <a:rPr lang="en-US" dirty="0" err="1" smtClean="0">
                <a:latin typeface="Calibri" panose="020F0502020204030204" pitchFamily="34" charset="0"/>
                <a:cs typeface="Calibri" panose="020F0502020204030204" pitchFamily="34" charset="0"/>
              </a:rPr>
              <a:t>theo</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tiêu</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chí</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nào</a:t>
            </a:r>
            <a:r>
              <a:rPr lang="en-US" dirty="0" smtClean="0">
                <a:latin typeface="Calibri" panose="020F0502020204030204" pitchFamily="34" charset="0"/>
                <a:cs typeface="Calibri" panose="020F0502020204030204" pitchFamily="34" charset="0"/>
              </a:rPr>
              <a:t> ?</a:t>
            </a:r>
            <a:endParaRPr lang="en-US" dirty="0">
              <a:latin typeface="Calibri" panose="020F0502020204030204" pitchFamily="34" charset="0"/>
              <a:cs typeface="Calibri" panose="020F0502020204030204" pitchFamily="34" charset="0"/>
            </a:endParaRPr>
          </a:p>
        </p:txBody>
      </p:sp>
      <p:sp>
        <p:nvSpPr>
          <p:cNvPr id="3" name="Content Placeholder 2"/>
          <p:cNvSpPr>
            <a:spLocks noGrp="1"/>
          </p:cNvSpPr>
          <p:nvPr>
            <p:ph idx="1"/>
          </p:nvPr>
        </p:nvSpPr>
        <p:spPr/>
        <p:txBody>
          <a:bodyPr/>
          <a:lstStyle/>
          <a:p>
            <a:pPr marL="0" indent="0">
              <a:buNone/>
            </a:pPr>
            <a:r>
              <a:rPr lang="en-US" b="1" dirty="0" err="1" smtClean="0">
                <a:latin typeface="Calibri" panose="020F0502020204030204" pitchFamily="34" charset="0"/>
                <a:cs typeface="Calibri" panose="020F0502020204030204" pitchFamily="34" charset="0"/>
              </a:rPr>
              <a:t>Đúc</a:t>
            </a:r>
            <a:r>
              <a:rPr lang="en-US" b="1" dirty="0" smtClean="0">
                <a:latin typeface="Calibri" panose="020F0502020204030204" pitchFamily="34" charset="0"/>
                <a:cs typeface="Calibri" panose="020F0502020204030204" pitchFamily="34" charset="0"/>
              </a:rPr>
              <a:t> </a:t>
            </a:r>
            <a:r>
              <a:rPr lang="en-US" b="1" dirty="0" err="1" smtClean="0">
                <a:latin typeface="Calibri" panose="020F0502020204030204" pitchFamily="34" charset="0"/>
                <a:cs typeface="Calibri" panose="020F0502020204030204" pitchFamily="34" charset="0"/>
              </a:rPr>
              <a:t>kết</a:t>
            </a:r>
            <a:r>
              <a:rPr lang="en-US" b="1" dirty="0" smtClean="0">
                <a:latin typeface="Calibri" panose="020F0502020204030204" pitchFamily="34" charset="0"/>
                <a:cs typeface="Calibri" panose="020F0502020204030204" pitchFamily="34" charset="0"/>
              </a:rPr>
              <a:t> </a:t>
            </a:r>
            <a:r>
              <a:rPr lang="en-US" b="1" dirty="0" err="1" smtClean="0">
                <a:latin typeface="Calibri" panose="020F0502020204030204" pitchFamily="34" charset="0"/>
                <a:cs typeface="Calibri" panose="020F0502020204030204" pitchFamily="34" charset="0"/>
              </a:rPr>
              <a:t>các</a:t>
            </a:r>
            <a:r>
              <a:rPr lang="en-US" b="1" dirty="0" smtClean="0">
                <a:latin typeface="Calibri" panose="020F0502020204030204" pitchFamily="34" charset="0"/>
                <a:cs typeface="Calibri" panose="020F0502020204030204" pitchFamily="34" charset="0"/>
              </a:rPr>
              <a:t> </a:t>
            </a:r>
            <a:r>
              <a:rPr lang="en-US" b="1" dirty="0" err="1">
                <a:latin typeface="Calibri" panose="020F0502020204030204" pitchFamily="34" charset="0"/>
                <a:cs typeface="Calibri" panose="020F0502020204030204" pitchFamily="34" charset="0"/>
              </a:rPr>
              <a:t>t</a:t>
            </a:r>
            <a:r>
              <a:rPr lang="en-US" b="1" dirty="0" err="1" smtClean="0">
                <a:latin typeface="Calibri" panose="020F0502020204030204" pitchFamily="34" charset="0"/>
                <a:cs typeface="Calibri" panose="020F0502020204030204" pitchFamily="34" charset="0"/>
              </a:rPr>
              <a:t>iêu</a:t>
            </a:r>
            <a:r>
              <a:rPr lang="en-US" b="1" dirty="0" smtClean="0">
                <a:latin typeface="Calibri" panose="020F0502020204030204" pitchFamily="34" charset="0"/>
                <a:cs typeface="Calibri" panose="020F0502020204030204" pitchFamily="34" charset="0"/>
              </a:rPr>
              <a:t> </a:t>
            </a:r>
            <a:r>
              <a:rPr lang="en-US" b="1" dirty="0" err="1" smtClean="0">
                <a:latin typeface="Calibri" panose="020F0502020204030204" pitchFamily="34" charset="0"/>
                <a:cs typeface="Calibri" panose="020F0502020204030204" pitchFamily="34" charset="0"/>
              </a:rPr>
              <a:t>chí</a:t>
            </a:r>
            <a:r>
              <a:rPr lang="en-US" b="1" dirty="0" smtClean="0">
                <a:latin typeface="Calibri" panose="020F0502020204030204" pitchFamily="34" charset="0"/>
                <a:cs typeface="Calibri" panose="020F0502020204030204" pitchFamily="34" charset="0"/>
              </a:rPr>
              <a:t>:  </a:t>
            </a:r>
          </a:p>
          <a:p>
            <a:r>
              <a:rPr lang="en-US" dirty="0" err="1" smtClean="0">
                <a:latin typeface="Calibri" panose="020F0502020204030204" pitchFamily="34" charset="0"/>
                <a:cs typeface="Calibri" panose="020F0502020204030204" pitchFamily="34" charset="0"/>
              </a:rPr>
              <a:t>Người</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có</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kinh</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nghiệm</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ưu</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tiên</a:t>
            </a:r>
            <a:r>
              <a:rPr lang="en-US" dirty="0" smtClean="0">
                <a:latin typeface="Calibri" panose="020F0502020204030204" pitchFamily="34" charset="0"/>
                <a:cs typeface="Calibri" panose="020F0502020204030204" pitchFamily="34" charset="0"/>
              </a:rPr>
              <a:t> 1 - first).</a:t>
            </a:r>
          </a:p>
          <a:p>
            <a:r>
              <a:rPr lang="en-US" dirty="0" err="1" smtClean="0">
                <a:latin typeface="Calibri" panose="020F0502020204030204" pitchFamily="34" charset="0"/>
                <a:cs typeface="Calibri" panose="020F0502020204030204" pitchFamily="34" charset="0"/>
              </a:rPr>
              <a:t>Người</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có</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địa</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chỉ</a:t>
            </a:r>
            <a:r>
              <a:rPr lang="en-US" dirty="0" smtClean="0">
                <a:latin typeface="Calibri" panose="020F0502020204030204" pitchFamily="34" charset="0"/>
                <a:cs typeface="Calibri" panose="020F0502020204030204" pitchFamily="34" charset="0"/>
              </a:rPr>
              <a:t> ở </a:t>
            </a:r>
            <a:r>
              <a:rPr lang="en-US" dirty="0" err="1" smtClean="0">
                <a:latin typeface="Calibri" panose="020F0502020204030204" pitchFamily="34" charset="0"/>
                <a:cs typeface="Calibri" panose="020F0502020204030204" pitchFamily="34" charset="0"/>
              </a:rPr>
              <a:t>gần</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ưu</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tiên</a:t>
            </a:r>
            <a:r>
              <a:rPr lang="en-US" dirty="0" smtClean="0">
                <a:latin typeface="Calibri" panose="020F0502020204030204" pitchFamily="34" charset="0"/>
                <a:cs typeface="Calibri" panose="020F0502020204030204" pitchFamily="34" charset="0"/>
              </a:rPr>
              <a:t> 2).</a:t>
            </a:r>
          </a:p>
          <a:p>
            <a:r>
              <a:rPr lang="en-US" dirty="0" err="1" smtClean="0">
                <a:latin typeface="Calibri" panose="020F0502020204030204" pitchFamily="34" charset="0"/>
                <a:cs typeface="Calibri" panose="020F0502020204030204" pitchFamily="34" charset="0"/>
              </a:rPr>
              <a:t>Người</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có</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ít</a:t>
            </a:r>
            <a:r>
              <a:rPr lang="en-US" dirty="0" smtClean="0">
                <a:latin typeface="Calibri" panose="020F0502020204030204" pitchFamily="34" charset="0"/>
                <a:cs typeface="Calibri" panose="020F0502020204030204" pitchFamily="34" charset="0"/>
              </a:rPr>
              <a:t> task </a:t>
            </a:r>
            <a:r>
              <a:rPr lang="en-US" dirty="0" err="1" smtClean="0">
                <a:latin typeface="Calibri" panose="020F0502020204030204" pitchFamily="34" charset="0"/>
                <a:cs typeface="Calibri" panose="020F0502020204030204" pitchFamily="34" charset="0"/>
              </a:rPr>
              <a:t>nhất</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ưu</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tiên</a:t>
            </a:r>
            <a:r>
              <a:rPr lang="en-US" dirty="0" smtClean="0">
                <a:latin typeface="Calibri" panose="020F0502020204030204" pitchFamily="34" charset="0"/>
                <a:cs typeface="Calibri" panose="020F0502020204030204" pitchFamily="34" charset="0"/>
              </a:rPr>
              <a:t> 3).</a:t>
            </a:r>
          </a:p>
          <a:p>
            <a:r>
              <a:rPr lang="en-US" dirty="0" smtClean="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a:t>
            </a:r>
          </a:p>
        </p:txBody>
      </p:sp>
      <p:pic>
        <p:nvPicPr>
          <p:cNvPr id="2050" name="Picture 2" descr="10 tiêu chí đánh giá nhân viên nhà tuyển dụng cần lưu ý | List.v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06952" y="3785040"/>
            <a:ext cx="3188888" cy="1986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0078874"/>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docProps/app.xml><?xml version="1.0" encoding="utf-8"?>
<Properties xmlns="http://schemas.openxmlformats.org/officeDocument/2006/extended-properties" xmlns:vt="http://schemas.openxmlformats.org/officeDocument/2006/docPropsVTypes">
  <Template>Organic</Template>
  <TotalTime>132</TotalTime>
  <Words>866</Words>
  <Application>Microsoft Office PowerPoint</Application>
  <PresentationFormat>Widescreen</PresentationFormat>
  <Paragraphs>60</Paragraphs>
  <Slides>17</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Arial</vt:lpstr>
      <vt:lpstr>Calibri</vt:lpstr>
      <vt:lpstr>Garamond</vt:lpstr>
      <vt:lpstr>Symbol</vt:lpstr>
      <vt:lpstr>Organic</vt:lpstr>
      <vt:lpstr>Gợi ý assign Salesman?</vt:lpstr>
      <vt:lpstr>1. Thế nào là gợi ý ?</vt:lpstr>
      <vt:lpstr>1. Thế nào là gợi ý ?</vt:lpstr>
      <vt:lpstr>2. Làm thế nào để gợi ý như họ ?.</vt:lpstr>
      <vt:lpstr>A. Mục đích</vt:lpstr>
      <vt:lpstr>B. Gợi ý theo tiêu chí nào ?</vt:lpstr>
      <vt:lpstr>B. Gợi ý theo tiêu chí nào ?</vt:lpstr>
      <vt:lpstr>B. Gợi ý theo tiêu chí nào ?</vt:lpstr>
      <vt:lpstr>B. Gợi ý theo tiêu chí nào ?</vt:lpstr>
      <vt:lpstr>B. Gợi ý theo tiêu chí nào ?</vt:lpstr>
      <vt:lpstr>C. Cách thức gợi ý </vt:lpstr>
      <vt:lpstr>C. Cách thức gợi ý </vt:lpstr>
      <vt:lpstr>C. Cách thức gợi ý </vt:lpstr>
      <vt:lpstr>C. Cách thức gợi ý </vt:lpstr>
      <vt:lpstr>C. Cách thức gợi ý </vt:lpstr>
      <vt:lpstr>D. Tổng kết</vt:lpstr>
      <vt:lpstr>The End.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Gợi ý người Salesman phù hợp ?</dc:title>
  <dc:creator>Hoa Nguyễn</dc:creator>
  <cp:lastModifiedBy>HaPTN</cp:lastModifiedBy>
  <cp:revision>14</cp:revision>
  <dcterms:created xsi:type="dcterms:W3CDTF">2021-05-16T15:30:53Z</dcterms:created>
  <dcterms:modified xsi:type="dcterms:W3CDTF">2021-05-16T18:12:40Z</dcterms:modified>
</cp:coreProperties>
</file>